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7" r:id="rId2"/>
    <p:sldId id="260" r:id="rId3"/>
    <p:sldId id="321" r:id="rId4"/>
    <p:sldId id="322" r:id="rId5"/>
    <p:sldId id="258" r:id="rId6"/>
    <p:sldId id="266" r:id="rId7"/>
    <p:sldId id="303" r:id="rId8"/>
    <p:sldId id="315" r:id="rId9"/>
    <p:sldId id="316" r:id="rId10"/>
    <p:sldId id="305" r:id="rId11"/>
    <p:sldId id="273" r:id="rId12"/>
    <p:sldId id="323" r:id="rId13"/>
    <p:sldId id="324" r:id="rId14"/>
    <p:sldId id="293" r:id="rId15"/>
    <p:sldId id="325" r:id="rId16"/>
    <p:sldId id="326" r:id="rId17"/>
    <p:sldId id="299" r:id="rId18"/>
    <p:sldId id="30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E9F7"/>
    <a:srgbClr val="FFF2CC"/>
    <a:srgbClr val="FFD5D5"/>
    <a:srgbClr val="C8E7FB"/>
    <a:srgbClr val="FFEBEB"/>
    <a:srgbClr val="FF5757"/>
    <a:srgbClr val="FFFFD5"/>
    <a:srgbClr val="FFFF99"/>
    <a:srgbClr val="A3D9F1"/>
    <a:srgbClr val="FFA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10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svg>
</file>

<file path=ppt/media/image24.png>
</file>

<file path=ppt/media/image25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820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19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0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252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302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380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685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152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101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2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883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C03D9-F645-40E9-92DD-D1D93D542304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71375-B417-4872-842B-F7CC0CD87D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17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4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svg"/><Relationship Id="rId5" Type="http://schemas.openxmlformats.org/officeDocument/2006/relationships/image" Target="../media/image22.png"/><Relationship Id="rId4" Type="http://schemas.openxmlformats.org/officeDocument/2006/relationships/image" Target="../media/image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83"/>
          <a:stretch/>
        </p:blipFill>
        <p:spPr>
          <a:xfrm>
            <a:off x="0" y="-67236"/>
            <a:ext cx="12192000" cy="692523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9C6D28-2D86-8F3B-D70A-9E403E33CDAD}"/>
              </a:ext>
            </a:extLst>
          </p:cNvPr>
          <p:cNvSpPr/>
          <p:nvPr/>
        </p:nvSpPr>
        <p:spPr>
          <a:xfrm>
            <a:off x="445782" y="11600"/>
            <a:ext cx="8465318" cy="4451543"/>
          </a:xfrm>
          <a:custGeom>
            <a:avLst/>
            <a:gdLst>
              <a:gd name="connsiteX0" fmla="*/ 0 w 8465318"/>
              <a:gd name="connsiteY0" fmla="*/ 741939 h 4451543"/>
              <a:gd name="connsiteX1" fmla="*/ 741939 w 8465318"/>
              <a:gd name="connsiteY1" fmla="*/ 0 h 4451543"/>
              <a:gd name="connsiteX2" fmla="*/ 7723379 w 8465318"/>
              <a:gd name="connsiteY2" fmla="*/ 0 h 4451543"/>
              <a:gd name="connsiteX3" fmla="*/ 8465318 w 8465318"/>
              <a:gd name="connsiteY3" fmla="*/ 741939 h 4451543"/>
              <a:gd name="connsiteX4" fmla="*/ 8465318 w 8465318"/>
              <a:gd name="connsiteY4" fmla="*/ 3709604 h 4451543"/>
              <a:gd name="connsiteX5" fmla="*/ 7723379 w 8465318"/>
              <a:gd name="connsiteY5" fmla="*/ 4451543 h 4451543"/>
              <a:gd name="connsiteX6" fmla="*/ 741939 w 8465318"/>
              <a:gd name="connsiteY6" fmla="*/ 4451543 h 4451543"/>
              <a:gd name="connsiteX7" fmla="*/ 0 w 8465318"/>
              <a:gd name="connsiteY7" fmla="*/ 3709604 h 4451543"/>
              <a:gd name="connsiteX8" fmla="*/ 0 w 8465318"/>
              <a:gd name="connsiteY8" fmla="*/ 741939 h 4451543"/>
              <a:gd name="connsiteX0" fmla="*/ 0 w 8465318"/>
              <a:gd name="connsiteY0" fmla="*/ 741939 h 4451543"/>
              <a:gd name="connsiteX1" fmla="*/ 741939 w 8465318"/>
              <a:gd name="connsiteY1" fmla="*/ 0 h 4451543"/>
              <a:gd name="connsiteX2" fmla="*/ 7723379 w 8465318"/>
              <a:gd name="connsiteY2" fmla="*/ 0 h 4451543"/>
              <a:gd name="connsiteX3" fmla="*/ 8465318 w 8465318"/>
              <a:gd name="connsiteY3" fmla="*/ 741939 h 4451543"/>
              <a:gd name="connsiteX4" fmla="*/ 8465318 w 8465318"/>
              <a:gd name="connsiteY4" fmla="*/ 3709604 h 4451543"/>
              <a:gd name="connsiteX5" fmla="*/ 7723379 w 8465318"/>
              <a:gd name="connsiteY5" fmla="*/ 4451543 h 4451543"/>
              <a:gd name="connsiteX6" fmla="*/ 741939 w 8465318"/>
              <a:gd name="connsiteY6" fmla="*/ 4451543 h 4451543"/>
              <a:gd name="connsiteX7" fmla="*/ 0 w 8465318"/>
              <a:gd name="connsiteY7" fmla="*/ 3709604 h 4451543"/>
              <a:gd name="connsiteX8" fmla="*/ 0 w 8465318"/>
              <a:gd name="connsiteY8" fmla="*/ 741939 h 445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465318" h="4451543" fill="none" extrusionOk="0">
                <a:moveTo>
                  <a:pt x="0" y="741939"/>
                </a:moveTo>
                <a:cubicBezTo>
                  <a:pt x="-62868" y="322008"/>
                  <a:pt x="371201" y="31914"/>
                  <a:pt x="741939" y="0"/>
                </a:cubicBezTo>
                <a:cubicBezTo>
                  <a:pt x="1918011" y="481190"/>
                  <a:pt x="4857752" y="328827"/>
                  <a:pt x="7723379" y="0"/>
                </a:cubicBezTo>
                <a:cubicBezTo>
                  <a:pt x="8183220" y="77139"/>
                  <a:pt x="8491837" y="364660"/>
                  <a:pt x="8465318" y="741939"/>
                </a:cubicBezTo>
                <a:cubicBezTo>
                  <a:pt x="8327790" y="1544424"/>
                  <a:pt x="8557485" y="3338551"/>
                  <a:pt x="8465318" y="3709604"/>
                </a:cubicBezTo>
                <a:cubicBezTo>
                  <a:pt x="8367393" y="4135447"/>
                  <a:pt x="8075854" y="4412016"/>
                  <a:pt x="7723379" y="4451543"/>
                </a:cubicBezTo>
                <a:cubicBezTo>
                  <a:pt x="4832170" y="4596092"/>
                  <a:pt x="2908678" y="4535154"/>
                  <a:pt x="741939" y="4451543"/>
                </a:cubicBezTo>
                <a:cubicBezTo>
                  <a:pt x="340103" y="4344334"/>
                  <a:pt x="-61139" y="4155066"/>
                  <a:pt x="0" y="3709604"/>
                </a:cubicBezTo>
                <a:cubicBezTo>
                  <a:pt x="50645" y="3321574"/>
                  <a:pt x="77497" y="1766489"/>
                  <a:pt x="0" y="741939"/>
                </a:cubicBezTo>
                <a:close/>
              </a:path>
              <a:path w="8465318" h="4451543" stroke="0" extrusionOk="0">
                <a:moveTo>
                  <a:pt x="0" y="741939"/>
                </a:moveTo>
                <a:cubicBezTo>
                  <a:pt x="-57591" y="310333"/>
                  <a:pt x="359848" y="-18504"/>
                  <a:pt x="741939" y="0"/>
                </a:cubicBezTo>
                <a:cubicBezTo>
                  <a:pt x="4174573" y="165520"/>
                  <a:pt x="4711672" y="-80083"/>
                  <a:pt x="7723379" y="0"/>
                </a:cubicBezTo>
                <a:cubicBezTo>
                  <a:pt x="8089072" y="56963"/>
                  <a:pt x="8425365" y="404178"/>
                  <a:pt x="8465318" y="741939"/>
                </a:cubicBezTo>
                <a:cubicBezTo>
                  <a:pt x="8500715" y="1470724"/>
                  <a:pt x="8531405" y="2522130"/>
                  <a:pt x="8465318" y="3709604"/>
                </a:cubicBezTo>
                <a:cubicBezTo>
                  <a:pt x="8534855" y="4162504"/>
                  <a:pt x="8147707" y="4432946"/>
                  <a:pt x="7723379" y="4451543"/>
                </a:cubicBezTo>
                <a:cubicBezTo>
                  <a:pt x="4326304" y="4644943"/>
                  <a:pt x="1500778" y="4306845"/>
                  <a:pt x="741939" y="4451543"/>
                </a:cubicBezTo>
                <a:cubicBezTo>
                  <a:pt x="347093" y="4393923"/>
                  <a:pt x="-17231" y="4126422"/>
                  <a:pt x="0" y="3709604"/>
                </a:cubicBezTo>
                <a:cubicBezTo>
                  <a:pt x="80579" y="2807126"/>
                  <a:pt x="1811" y="1469411"/>
                  <a:pt x="0" y="741939"/>
                </a:cubicBezTo>
                <a:close/>
              </a:path>
              <a:path w="8465318" h="4451543" fill="none" stroke="0" extrusionOk="0">
                <a:moveTo>
                  <a:pt x="0" y="741939"/>
                </a:moveTo>
                <a:cubicBezTo>
                  <a:pt x="-59609" y="304997"/>
                  <a:pt x="307425" y="48125"/>
                  <a:pt x="741939" y="0"/>
                </a:cubicBezTo>
                <a:cubicBezTo>
                  <a:pt x="2001860" y="198138"/>
                  <a:pt x="4700902" y="47686"/>
                  <a:pt x="7723379" y="0"/>
                </a:cubicBezTo>
                <a:cubicBezTo>
                  <a:pt x="8111911" y="64064"/>
                  <a:pt x="8469115" y="396195"/>
                  <a:pt x="8465318" y="741939"/>
                </a:cubicBezTo>
                <a:cubicBezTo>
                  <a:pt x="8264216" y="1528009"/>
                  <a:pt x="8605435" y="3394042"/>
                  <a:pt x="8465318" y="3709604"/>
                </a:cubicBezTo>
                <a:cubicBezTo>
                  <a:pt x="8517707" y="4130929"/>
                  <a:pt x="8142913" y="4407387"/>
                  <a:pt x="7723379" y="4451543"/>
                </a:cubicBezTo>
                <a:cubicBezTo>
                  <a:pt x="4901430" y="4594375"/>
                  <a:pt x="2684488" y="4862312"/>
                  <a:pt x="741939" y="4451543"/>
                </a:cubicBezTo>
                <a:cubicBezTo>
                  <a:pt x="328327" y="4339969"/>
                  <a:pt x="-31808" y="4146018"/>
                  <a:pt x="0" y="3709604"/>
                </a:cubicBezTo>
                <a:cubicBezTo>
                  <a:pt x="228255" y="3388111"/>
                  <a:pt x="109704" y="1726330"/>
                  <a:pt x="0" y="74193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28575">
            <a:solidFill>
              <a:srgbClr val="002060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465318"/>
                      <a:gd name="connsiteY0" fmla="*/ 741939 h 4451543"/>
                      <a:gd name="connsiteX1" fmla="*/ 741939 w 8465318"/>
                      <a:gd name="connsiteY1" fmla="*/ 0 h 4451543"/>
                      <a:gd name="connsiteX2" fmla="*/ 7723379 w 8465318"/>
                      <a:gd name="connsiteY2" fmla="*/ 0 h 4451543"/>
                      <a:gd name="connsiteX3" fmla="*/ 8465318 w 8465318"/>
                      <a:gd name="connsiteY3" fmla="*/ 741939 h 4451543"/>
                      <a:gd name="connsiteX4" fmla="*/ 8465318 w 8465318"/>
                      <a:gd name="connsiteY4" fmla="*/ 3709604 h 4451543"/>
                      <a:gd name="connsiteX5" fmla="*/ 7723379 w 8465318"/>
                      <a:gd name="connsiteY5" fmla="*/ 4451543 h 4451543"/>
                      <a:gd name="connsiteX6" fmla="*/ 741939 w 8465318"/>
                      <a:gd name="connsiteY6" fmla="*/ 4451543 h 4451543"/>
                      <a:gd name="connsiteX7" fmla="*/ 0 w 8465318"/>
                      <a:gd name="connsiteY7" fmla="*/ 3709604 h 4451543"/>
                      <a:gd name="connsiteX8" fmla="*/ 0 w 8465318"/>
                      <a:gd name="connsiteY8" fmla="*/ 741939 h 4451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465318" h="4451543" fill="none" extrusionOk="0">
                        <a:moveTo>
                          <a:pt x="0" y="741939"/>
                        </a:moveTo>
                        <a:cubicBezTo>
                          <a:pt x="-21069" y="328769"/>
                          <a:pt x="364726" y="26619"/>
                          <a:pt x="741939" y="0"/>
                        </a:cubicBezTo>
                        <a:cubicBezTo>
                          <a:pt x="1682732" y="130954"/>
                          <a:pt x="4830210" y="43574"/>
                          <a:pt x="7723379" y="0"/>
                        </a:cubicBezTo>
                        <a:cubicBezTo>
                          <a:pt x="8150357" y="26519"/>
                          <a:pt x="8477907" y="347597"/>
                          <a:pt x="8465318" y="741939"/>
                        </a:cubicBezTo>
                        <a:cubicBezTo>
                          <a:pt x="8314879" y="1555728"/>
                          <a:pt x="8551197" y="3368127"/>
                          <a:pt x="8465318" y="3709604"/>
                        </a:cubicBezTo>
                        <a:cubicBezTo>
                          <a:pt x="8446412" y="4122471"/>
                          <a:pt x="8124391" y="4445506"/>
                          <a:pt x="7723379" y="4451543"/>
                        </a:cubicBezTo>
                        <a:cubicBezTo>
                          <a:pt x="4982177" y="4606740"/>
                          <a:pt x="2947634" y="4614563"/>
                          <a:pt x="741939" y="4451543"/>
                        </a:cubicBezTo>
                        <a:cubicBezTo>
                          <a:pt x="335423" y="4407640"/>
                          <a:pt x="-21782" y="4132085"/>
                          <a:pt x="0" y="3709604"/>
                        </a:cubicBezTo>
                        <a:cubicBezTo>
                          <a:pt x="64656" y="3296522"/>
                          <a:pt x="-17807" y="1695671"/>
                          <a:pt x="0" y="741939"/>
                        </a:cubicBezTo>
                        <a:close/>
                      </a:path>
                      <a:path w="8465318" h="4451543" stroke="0" extrusionOk="0">
                        <a:moveTo>
                          <a:pt x="0" y="741939"/>
                        </a:moveTo>
                        <a:cubicBezTo>
                          <a:pt x="-57030" y="297000"/>
                          <a:pt x="322581" y="3602"/>
                          <a:pt x="741939" y="0"/>
                        </a:cubicBezTo>
                        <a:cubicBezTo>
                          <a:pt x="4195132" y="132882"/>
                          <a:pt x="4802960" y="-84951"/>
                          <a:pt x="7723379" y="0"/>
                        </a:cubicBezTo>
                        <a:cubicBezTo>
                          <a:pt x="8084361" y="47636"/>
                          <a:pt x="8455132" y="388480"/>
                          <a:pt x="8465318" y="741939"/>
                        </a:cubicBezTo>
                        <a:cubicBezTo>
                          <a:pt x="8485505" y="1557704"/>
                          <a:pt x="8617798" y="2527019"/>
                          <a:pt x="8465318" y="3709604"/>
                        </a:cubicBezTo>
                        <a:cubicBezTo>
                          <a:pt x="8487855" y="4122040"/>
                          <a:pt x="8159543" y="4397208"/>
                          <a:pt x="7723379" y="4451543"/>
                        </a:cubicBezTo>
                        <a:cubicBezTo>
                          <a:pt x="4378988" y="4539182"/>
                          <a:pt x="1555057" y="4378864"/>
                          <a:pt x="741939" y="4451543"/>
                        </a:cubicBezTo>
                        <a:cubicBezTo>
                          <a:pt x="325423" y="4387133"/>
                          <a:pt x="-16468" y="4142252"/>
                          <a:pt x="0" y="3709604"/>
                        </a:cubicBezTo>
                        <a:cubicBezTo>
                          <a:pt x="-38581" y="2732056"/>
                          <a:pt x="63341" y="1455909"/>
                          <a:pt x="0" y="741939"/>
                        </a:cubicBez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90D6241-FA07-D0AB-755A-C1FF5DF0AE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8772670" y="2495317"/>
            <a:ext cx="3135400" cy="415511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6" name="Hộp Văn bản 22">
            <a:extLst>
              <a:ext uri="{FF2B5EF4-FFF2-40B4-BE49-F238E27FC236}">
                <a16:creationId xmlns:a16="http://schemas.microsoft.com/office/drawing/2014/main" id="{026AE188-2DA9-8FD5-6A01-A3790A4D94D8}"/>
              </a:ext>
            </a:extLst>
          </p:cNvPr>
          <p:cNvSpPr txBox="1"/>
          <p:nvPr/>
        </p:nvSpPr>
        <p:spPr>
          <a:xfrm>
            <a:off x="472293" y="-162338"/>
            <a:ext cx="8801138" cy="754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dirty="0">
                <a:ln w="3175">
                  <a:solidFill>
                    <a:srgbClr val="002060"/>
                  </a:solidFill>
                </a:ln>
                <a:solidFill>
                  <a:srgbClr val="002060"/>
                </a:solidFill>
                <a:ea typeface="微软雅黑" panose="020B0503020204020204" pitchFamily="34" charset="-122"/>
              </a:rPr>
              <a:t>Thứ … ngày … tháng … năm …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BDEADC-F4B6-BEFA-B9ED-CAFCF806F5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3133" y="571954"/>
            <a:ext cx="3944454" cy="12436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83AB8F1-1A0B-575C-1CB8-4739EEAE54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373" y="1173408"/>
            <a:ext cx="2085013" cy="16460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5B96A8-8853-D97C-704E-3A6CA8ED7E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3049" y="2056311"/>
            <a:ext cx="7724301" cy="16887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8E18BB-D2E9-7485-D354-B76759B5A2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76976" y="3575697"/>
            <a:ext cx="1847248" cy="96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856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21A5E2-338E-A5D9-42AF-0E344ACC30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9" b="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B826CB8-3A8A-6EF0-E291-AAD6B5D579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7059632" y="2069946"/>
            <a:ext cx="3135400" cy="415511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DE5E8BC-CDB5-F77A-1E16-7513890C2C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3912" y="2599851"/>
            <a:ext cx="3310415" cy="214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0276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7"/>
          <a:stretch/>
        </p:blipFill>
        <p:spPr>
          <a:xfrm>
            <a:off x="0" y="0"/>
            <a:ext cx="12213771" cy="6873388"/>
          </a:xfrm>
          <a:prstGeom prst="rect">
            <a:avLst/>
          </a:prstGeom>
        </p:spPr>
      </p:pic>
      <p:sp>
        <p:nvSpPr>
          <p:cNvPr id="93" name="Hình chữ nhật: Góc Tròn 6">
            <a:extLst>
              <a:ext uri="{FF2B5EF4-FFF2-40B4-BE49-F238E27FC236}">
                <a16:creationId xmlns:a16="http://schemas.microsoft.com/office/drawing/2014/main" id="{5EDA13FA-52E6-BE1A-FEDF-A2A8F414FB17}"/>
              </a:ext>
            </a:extLst>
          </p:cNvPr>
          <p:cNvSpPr/>
          <p:nvPr/>
        </p:nvSpPr>
        <p:spPr>
          <a:xfrm>
            <a:off x="172569" y="207411"/>
            <a:ext cx="11868630" cy="6529565"/>
          </a:xfrm>
          <a:custGeom>
            <a:avLst/>
            <a:gdLst>
              <a:gd name="connsiteX0" fmla="*/ 0 w 11868630"/>
              <a:gd name="connsiteY0" fmla="*/ 1088283 h 6529565"/>
              <a:gd name="connsiteX1" fmla="*/ 1088283 w 11868630"/>
              <a:gd name="connsiteY1" fmla="*/ 0 h 6529565"/>
              <a:gd name="connsiteX2" fmla="*/ 10780347 w 11868630"/>
              <a:gd name="connsiteY2" fmla="*/ 0 h 6529565"/>
              <a:gd name="connsiteX3" fmla="*/ 11868630 w 11868630"/>
              <a:gd name="connsiteY3" fmla="*/ 1088283 h 6529565"/>
              <a:gd name="connsiteX4" fmla="*/ 11868630 w 11868630"/>
              <a:gd name="connsiteY4" fmla="*/ 5441282 h 6529565"/>
              <a:gd name="connsiteX5" fmla="*/ 10780347 w 11868630"/>
              <a:gd name="connsiteY5" fmla="*/ 6529565 h 6529565"/>
              <a:gd name="connsiteX6" fmla="*/ 1088283 w 11868630"/>
              <a:gd name="connsiteY6" fmla="*/ 6529565 h 6529565"/>
              <a:gd name="connsiteX7" fmla="*/ 0 w 11868630"/>
              <a:gd name="connsiteY7" fmla="*/ 5441282 h 6529565"/>
              <a:gd name="connsiteX8" fmla="*/ 0 w 11868630"/>
              <a:gd name="connsiteY8" fmla="*/ 1088283 h 6529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8630" h="6529565" fill="none" extrusionOk="0">
                <a:moveTo>
                  <a:pt x="0" y="1088283"/>
                </a:moveTo>
                <a:cubicBezTo>
                  <a:pt x="-97911" y="493329"/>
                  <a:pt x="485731" y="8572"/>
                  <a:pt x="1088283" y="0"/>
                </a:cubicBezTo>
                <a:cubicBezTo>
                  <a:pt x="5783717" y="77600"/>
                  <a:pt x="6925269" y="-27269"/>
                  <a:pt x="10780347" y="0"/>
                </a:cubicBezTo>
                <a:cubicBezTo>
                  <a:pt x="11446770" y="-86247"/>
                  <a:pt x="11930125" y="505344"/>
                  <a:pt x="11868630" y="1088283"/>
                </a:cubicBezTo>
                <a:cubicBezTo>
                  <a:pt x="11977630" y="2436843"/>
                  <a:pt x="11790421" y="4826700"/>
                  <a:pt x="11868630" y="5441282"/>
                </a:cubicBezTo>
                <a:cubicBezTo>
                  <a:pt x="11797083" y="6014336"/>
                  <a:pt x="11284100" y="6572472"/>
                  <a:pt x="10780347" y="6529565"/>
                </a:cubicBezTo>
                <a:cubicBezTo>
                  <a:pt x="8376932" y="6578742"/>
                  <a:pt x="4583615" y="6406863"/>
                  <a:pt x="1088283" y="6529565"/>
                </a:cubicBezTo>
                <a:cubicBezTo>
                  <a:pt x="474948" y="6623976"/>
                  <a:pt x="-47091" y="6082870"/>
                  <a:pt x="0" y="5441282"/>
                </a:cubicBezTo>
                <a:cubicBezTo>
                  <a:pt x="47022" y="4597184"/>
                  <a:pt x="104569" y="2155541"/>
                  <a:pt x="0" y="1088283"/>
                </a:cubicBezTo>
                <a:close/>
              </a:path>
              <a:path w="11868630" h="6529565" stroke="0" extrusionOk="0">
                <a:moveTo>
                  <a:pt x="0" y="1088283"/>
                </a:moveTo>
                <a:cubicBezTo>
                  <a:pt x="24239" y="484470"/>
                  <a:pt x="553689" y="-4434"/>
                  <a:pt x="1088283" y="0"/>
                </a:cubicBezTo>
                <a:cubicBezTo>
                  <a:pt x="3058497" y="-129276"/>
                  <a:pt x="8105171" y="-77778"/>
                  <a:pt x="10780347" y="0"/>
                </a:cubicBezTo>
                <a:cubicBezTo>
                  <a:pt x="11374683" y="-21380"/>
                  <a:pt x="11850025" y="594519"/>
                  <a:pt x="11868630" y="1088283"/>
                </a:cubicBezTo>
                <a:cubicBezTo>
                  <a:pt x="11950229" y="2908235"/>
                  <a:pt x="12022930" y="3536088"/>
                  <a:pt x="11868630" y="5441282"/>
                </a:cubicBezTo>
                <a:cubicBezTo>
                  <a:pt x="11918403" y="6147291"/>
                  <a:pt x="11329250" y="6547285"/>
                  <a:pt x="10780347" y="6529565"/>
                </a:cubicBezTo>
                <a:cubicBezTo>
                  <a:pt x="6571720" y="6573785"/>
                  <a:pt x="3070520" y="6500183"/>
                  <a:pt x="1088283" y="6529565"/>
                </a:cubicBezTo>
                <a:cubicBezTo>
                  <a:pt x="474565" y="6480860"/>
                  <a:pt x="-11060" y="6039768"/>
                  <a:pt x="0" y="5441282"/>
                </a:cubicBezTo>
                <a:cubicBezTo>
                  <a:pt x="-159954" y="4161506"/>
                  <a:pt x="22140" y="2271464"/>
                  <a:pt x="0" y="1088283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rgbClr val="FF5D5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925326911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Nhóm 7">
            <a:extLst>
              <a:ext uri="{FF2B5EF4-FFF2-40B4-BE49-F238E27FC236}">
                <a16:creationId xmlns:a16="http://schemas.microsoft.com/office/drawing/2014/main" id="{9489627E-CB62-97BB-1803-93A21401105B}"/>
              </a:ext>
            </a:extLst>
          </p:cNvPr>
          <p:cNvGrpSpPr/>
          <p:nvPr/>
        </p:nvGrpSpPr>
        <p:grpSpPr>
          <a:xfrm>
            <a:off x="888734" y="311238"/>
            <a:ext cx="10693666" cy="1200329"/>
            <a:chOff x="1169225" y="229167"/>
            <a:chExt cx="10693666" cy="1200329"/>
          </a:xfrm>
        </p:grpSpPr>
        <p:sp>
          <p:nvSpPr>
            <p:cNvPr id="8" name="TextBox 16">
              <a:extLst>
                <a:ext uri="{FF2B5EF4-FFF2-40B4-BE49-F238E27FC236}">
                  <a16:creationId xmlns:a16="http://schemas.microsoft.com/office/drawing/2014/main" id="{26DA287F-80C3-BFDD-2792-4403BD97486B}"/>
                </a:ext>
              </a:extLst>
            </p:cNvPr>
            <p:cNvSpPr txBox="1"/>
            <p:nvPr/>
          </p:nvSpPr>
          <p:spPr>
            <a:xfrm>
              <a:off x="1976792" y="229167"/>
              <a:ext cx="9886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vi-VN" sz="3600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Chia đều 900 ml dầu dừa được 6 chai. Hỏi có 300 ml dầu dừa thì rót được mấy chai như vậy?</a:t>
              </a:r>
              <a:endParaRPr lang="vi-VN" sz="3600" b="1" dirty="0">
                <a:solidFill>
                  <a:srgbClr val="FF5757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" name="Oval 22">
              <a:extLst>
                <a:ext uri="{FF2B5EF4-FFF2-40B4-BE49-F238E27FC236}">
                  <a16:creationId xmlns:a16="http://schemas.microsoft.com/office/drawing/2014/main" id="{5719930A-368D-12B8-5BF6-1C17D7828032}"/>
                </a:ext>
              </a:extLst>
            </p:cNvPr>
            <p:cNvSpPr/>
            <p:nvPr/>
          </p:nvSpPr>
          <p:spPr>
            <a:xfrm>
              <a:off x="1169225" y="243763"/>
              <a:ext cx="704966" cy="701040"/>
            </a:xfrm>
            <a:prstGeom prst="triangl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sz="3200" dirty="0"/>
            </a:p>
          </p:txBody>
        </p:sp>
        <p:sp>
          <p:nvSpPr>
            <p:cNvPr id="10" name="TextBox 23">
              <a:extLst>
                <a:ext uri="{FF2B5EF4-FFF2-40B4-BE49-F238E27FC236}">
                  <a16:creationId xmlns:a16="http://schemas.microsoft.com/office/drawing/2014/main" id="{B830302B-6BEF-643E-92B0-D05212792BF4}"/>
                </a:ext>
              </a:extLst>
            </p:cNvPr>
            <p:cNvSpPr txBox="1"/>
            <p:nvPr/>
          </p:nvSpPr>
          <p:spPr>
            <a:xfrm>
              <a:off x="1290767" y="351502"/>
              <a:ext cx="5565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UTM Cookies" panose="02040603050506020204" pitchFamily="18" charset="0"/>
                </a:rPr>
                <a:t>2</a:t>
              </a:r>
              <a:endParaRPr lang="vi-VN" sz="36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545D5A78-A205-89C7-AEBB-1143DC129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031" y="1883229"/>
            <a:ext cx="4892586" cy="35548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F65FF2A-2985-39D1-7A5F-EA82B7BCE3B2}"/>
              </a:ext>
            </a:extLst>
          </p:cNvPr>
          <p:cNvSpPr txBox="1"/>
          <p:nvPr/>
        </p:nvSpPr>
        <p:spPr>
          <a:xfrm>
            <a:off x="435427" y="2231571"/>
            <a:ext cx="654231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3000" b="1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Cách 1: Rút về đơn vị</a:t>
            </a:r>
          </a:p>
          <a:p>
            <a:pPr algn="ctr"/>
            <a:r>
              <a:rPr lang="vi-VN" sz="30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Mỗi chai đựng được số ml dầu dừa là:</a:t>
            </a:r>
          </a:p>
          <a:p>
            <a:pPr algn="ctr"/>
            <a:r>
              <a:rPr lang="vi-VN" sz="30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900 : 6 = 150 (ml)</a:t>
            </a:r>
          </a:p>
          <a:p>
            <a:pPr algn="ctr"/>
            <a:r>
              <a:rPr lang="vi-VN" sz="30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300 ml dầu dừa thì rót được số chai là:</a:t>
            </a:r>
          </a:p>
          <a:p>
            <a:pPr algn="ctr"/>
            <a:r>
              <a:rPr lang="vi-VN" sz="30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300 : 150 = 2 (chai)</a:t>
            </a:r>
          </a:p>
          <a:p>
            <a:pPr algn="r"/>
            <a:r>
              <a:rPr lang="vi-VN" sz="30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Đáp số: 2 chai dầu dừa</a:t>
            </a:r>
          </a:p>
        </p:txBody>
      </p:sp>
    </p:spTree>
    <p:extLst>
      <p:ext uri="{BB962C8B-B14F-4D97-AF65-F5344CB8AC3E}">
        <p14:creationId xmlns:p14="http://schemas.microsoft.com/office/powerpoint/2010/main" val="330212846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7"/>
          <a:stretch/>
        </p:blipFill>
        <p:spPr>
          <a:xfrm>
            <a:off x="0" y="0"/>
            <a:ext cx="12213771" cy="6873388"/>
          </a:xfrm>
          <a:prstGeom prst="rect">
            <a:avLst/>
          </a:prstGeom>
        </p:spPr>
      </p:pic>
      <p:sp>
        <p:nvSpPr>
          <p:cNvPr id="93" name="Hình chữ nhật: Góc Tròn 6">
            <a:extLst>
              <a:ext uri="{FF2B5EF4-FFF2-40B4-BE49-F238E27FC236}">
                <a16:creationId xmlns:a16="http://schemas.microsoft.com/office/drawing/2014/main" id="{5EDA13FA-52E6-BE1A-FEDF-A2A8F414FB17}"/>
              </a:ext>
            </a:extLst>
          </p:cNvPr>
          <p:cNvSpPr/>
          <p:nvPr/>
        </p:nvSpPr>
        <p:spPr>
          <a:xfrm>
            <a:off x="172569" y="207411"/>
            <a:ext cx="11868630" cy="6529565"/>
          </a:xfrm>
          <a:custGeom>
            <a:avLst/>
            <a:gdLst>
              <a:gd name="connsiteX0" fmla="*/ 0 w 11868630"/>
              <a:gd name="connsiteY0" fmla="*/ 1088283 h 6529565"/>
              <a:gd name="connsiteX1" fmla="*/ 1088283 w 11868630"/>
              <a:gd name="connsiteY1" fmla="*/ 0 h 6529565"/>
              <a:gd name="connsiteX2" fmla="*/ 10780347 w 11868630"/>
              <a:gd name="connsiteY2" fmla="*/ 0 h 6529565"/>
              <a:gd name="connsiteX3" fmla="*/ 11868630 w 11868630"/>
              <a:gd name="connsiteY3" fmla="*/ 1088283 h 6529565"/>
              <a:gd name="connsiteX4" fmla="*/ 11868630 w 11868630"/>
              <a:gd name="connsiteY4" fmla="*/ 5441282 h 6529565"/>
              <a:gd name="connsiteX5" fmla="*/ 10780347 w 11868630"/>
              <a:gd name="connsiteY5" fmla="*/ 6529565 h 6529565"/>
              <a:gd name="connsiteX6" fmla="*/ 1088283 w 11868630"/>
              <a:gd name="connsiteY6" fmla="*/ 6529565 h 6529565"/>
              <a:gd name="connsiteX7" fmla="*/ 0 w 11868630"/>
              <a:gd name="connsiteY7" fmla="*/ 5441282 h 6529565"/>
              <a:gd name="connsiteX8" fmla="*/ 0 w 11868630"/>
              <a:gd name="connsiteY8" fmla="*/ 1088283 h 6529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8630" h="6529565" fill="none" extrusionOk="0">
                <a:moveTo>
                  <a:pt x="0" y="1088283"/>
                </a:moveTo>
                <a:cubicBezTo>
                  <a:pt x="-97911" y="493329"/>
                  <a:pt x="485731" y="8572"/>
                  <a:pt x="1088283" y="0"/>
                </a:cubicBezTo>
                <a:cubicBezTo>
                  <a:pt x="5783717" y="77600"/>
                  <a:pt x="6925269" y="-27269"/>
                  <a:pt x="10780347" y="0"/>
                </a:cubicBezTo>
                <a:cubicBezTo>
                  <a:pt x="11446770" y="-86247"/>
                  <a:pt x="11930125" y="505344"/>
                  <a:pt x="11868630" y="1088283"/>
                </a:cubicBezTo>
                <a:cubicBezTo>
                  <a:pt x="11977630" y="2436843"/>
                  <a:pt x="11790421" y="4826700"/>
                  <a:pt x="11868630" y="5441282"/>
                </a:cubicBezTo>
                <a:cubicBezTo>
                  <a:pt x="11797083" y="6014336"/>
                  <a:pt x="11284100" y="6572472"/>
                  <a:pt x="10780347" y="6529565"/>
                </a:cubicBezTo>
                <a:cubicBezTo>
                  <a:pt x="8376932" y="6578742"/>
                  <a:pt x="4583615" y="6406863"/>
                  <a:pt x="1088283" y="6529565"/>
                </a:cubicBezTo>
                <a:cubicBezTo>
                  <a:pt x="474948" y="6623976"/>
                  <a:pt x="-47091" y="6082870"/>
                  <a:pt x="0" y="5441282"/>
                </a:cubicBezTo>
                <a:cubicBezTo>
                  <a:pt x="47022" y="4597184"/>
                  <a:pt x="104569" y="2155541"/>
                  <a:pt x="0" y="1088283"/>
                </a:cubicBezTo>
                <a:close/>
              </a:path>
              <a:path w="11868630" h="6529565" stroke="0" extrusionOk="0">
                <a:moveTo>
                  <a:pt x="0" y="1088283"/>
                </a:moveTo>
                <a:cubicBezTo>
                  <a:pt x="24239" y="484470"/>
                  <a:pt x="553689" y="-4434"/>
                  <a:pt x="1088283" y="0"/>
                </a:cubicBezTo>
                <a:cubicBezTo>
                  <a:pt x="3058497" y="-129276"/>
                  <a:pt x="8105171" y="-77778"/>
                  <a:pt x="10780347" y="0"/>
                </a:cubicBezTo>
                <a:cubicBezTo>
                  <a:pt x="11374683" y="-21380"/>
                  <a:pt x="11850025" y="594519"/>
                  <a:pt x="11868630" y="1088283"/>
                </a:cubicBezTo>
                <a:cubicBezTo>
                  <a:pt x="11950229" y="2908235"/>
                  <a:pt x="12022930" y="3536088"/>
                  <a:pt x="11868630" y="5441282"/>
                </a:cubicBezTo>
                <a:cubicBezTo>
                  <a:pt x="11918403" y="6147291"/>
                  <a:pt x="11329250" y="6547285"/>
                  <a:pt x="10780347" y="6529565"/>
                </a:cubicBezTo>
                <a:cubicBezTo>
                  <a:pt x="6571720" y="6573785"/>
                  <a:pt x="3070520" y="6500183"/>
                  <a:pt x="1088283" y="6529565"/>
                </a:cubicBezTo>
                <a:cubicBezTo>
                  <a:pt x="474565" y="6480860"/>
                  <a:pt x="-11060" y="6039768"/>
                  <a:pt x="0" y="5441282"/>
                </a:cubicBezTo>
                <a:cubicBezTo>
                  <a:pt x="-159954" y="4161506"/>
                  <a:pt x="22140" y="2271464"/>
                  <a:pt x="0" y="1088283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rgbClr val="FF5D5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925326911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Nhóm 7">
            <a:extLst>
              <a:ext uri="{FF2B5EF4-FFF2-40B4-BE49-F238E27FC236}">
                <a16:creationId xmlns:a16="http://schemas.microsoft.com/office/drawing/2014/main" id="{9489627E-CB62-97BB-1803-93A21401105B}"/>
              </a:ext>
            </a:extLst>
          </p:cNvPr>
          <p:cNvGrpSpPr/>
          <p:nvPr/>
        </p:nvGrpSpPr>
        <p:grpSpPr>
          <a:xfrm>
            <a:off x="888734" y="311238"/>
            <a:ext cx="10693666" cy="1200329"/>
            <a:chOff x="1169225" y="229167"/>
            <a:chExt cx="10693666" cy="1200329"/>
          </a:xfrm>
        </p:grpSpPr>
        <p:sp>
          <p:nvSpPr>
            <p:cNvPr id="8" name="TextBox 16">
              <a:extLst>
                <a:ext uri="{FF2B5EF4-FFF2-40B4-BE49-F238E27FC236}">
                  <a16:creationId xmlns:a16="http://schemas.microsoft.com/office/drawing/2014/main" id="{26DA287F-80C3-BFDD-2792-4403BD97486B}"/>
                </a:ext>
              </a:extLst>
            </p:cNvPr>
            <p:cNvSpPr txBox="1"/>
            <p:nvPr/>
          </p:nvSpPr>
          <p:spPr>
            <a:xfrm>
              <a:off x="1976792" y="229167"/>
              <a:ext cx="9886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Chia đều 900 ml dầu dừa được 6 chai. Hỏi có 300 ml dầu dừa thì rót được mấy chai như vậy?</a:t>
              </a:r>
              <a:endParaRPr kumimoji="0" lang="vi-VN" sz="3600" b="1" i="0" u="none" strike="noStrike" kern="1200" cap="none" spc="0" normalizeH="0" baseline="0" noProof="0" dirty="0">
                <a:ln>
                  <a:noFill/>
                </a:ln>
                <a:solidFill>
                  <a:srgbClr val="FF5757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9" name="Oval 22">
              <a:extLst>
                <a:ext uri="{FF2B5EF4-FFF2-40B4-BE49-F238E27FC236}">
                  <a16:creationId xmlns:a16="http://schemas.microsoft.com/office/drawing/2014/main" id="{5719930A-368D-12B8-5BF6-1C17D7828032}"/>
                </a:ext>
              </a:extLst>
            </p:cNvPr>
            <p:cNvSpPr/>
            <p:nvPr/>
          </p:nvSpPr>
          <p:spPr>
            <a:xfrm>
              <a:off x="1169225" y="243763"/>
              <a:ext cx="704966" cy="701040"/>
            </a:xfrm>
            <a:prstGeom prst="triangl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vi-V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0" name="TextBox 23">
              <a:extLst>
                <a:ext uri="{FF2B5EF4-FFF2-40B4-BE49-F238E27FC236}">
                  <a16:creationId xmlns:a16="http://schemas.microsoft.com/office/drawing/2014/main" id="{B830302B-6BEF-643E-92B0-D05212792BF4}"/>
                </a:ext>
              </a:extLst>
            </p:cNvPr>
            <p:cNvSpPr txBox="1"/>
            <p:nvPr/>
          </p:nvSpPr>
          <p:spPr>
            <a:xfrm>
              <a:off x="1290767" y="351502"/>
              <a:ext cx="5565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TM Cookies" panose="02040603050506020204" pitchFamily="18" charset="0"/>
                  <a:ea typeface="+mn-ea"/>
                  <a:cs typeface="+mn-cs"/>
                </a:rPr>
                <a:t>2</a:t>
              </a:r>
              <a:endParaRPr kumimoji="0" lang="vi-V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545D5A78-A205-89C7-AEBB-1143DC129B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031" y="1883229"/>
            <a:ext cx="4892586" cy="35548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F65FF2A-2985-39D1-7A5F-EA82B7BCE3B2}"/>
              </a:ext>
            </a:extLst>
          </p:cNvPr>
          <p:cNvSpPr txBox="1"/>
          <p:nvPr/>
        </p:nvSpPr>
        <p:spPr>
          <a:xfrm>
            <a:off x="435427" y="2231571"/>
            <a:ext cx="654231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vi-VN" sz="3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Cách 2: Tìm tỉ số</a:t>
            </a:r>
          </a:p>
          <a:p>
            <a:pPr lvl="0" algn="ctr"/>
            <a:r>
              <a:rPr lang="vi-VN" sz="30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900 ml dầu dừa gấp 300 ml dầu dừa số lần là:</a:t>
            </a:r>
          </a:p>
          <a:p>
            <a:pPr lvl="0" algn="ctr"/>
            <a:r>
              <a:rPr lang="vi-VN" sz="30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900 : 300 = 3 (lần)</a:t>
            </a:r>
          </a:p>
          <a:p>
            <a:pPr lvl="0" algn="ctr"/>
            <a:r>
              <a:rPr lang="vi-VN" sz="30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300 ml dầu dừa thì rót được số chai là:</a:t>
            </a:r>
          </a:p>
          <a:p>
            <a:pPr lvl="0" algn="ctr"/>
            <a:r>
              <a:rPr lang="vi-VN" sz="30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 : 3 = 2 (chai)</a:t>
            </a:r>
          </a:p>
          <a:p>
            <a:pPr lvl="0" algn="r"/>
            <a:r>
              <a:rPr lang="vi-VN" sz="30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Đáp số: 2 chai dầu dừa</a:t>
            </a:r>
            <a:endParaRPr kumimoji="0" lang="vi-VN" sz="30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65939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7"/>
          <a:stretch/>
        </p:blipFill>
        <p:spPr>
          <a:xfrm>
            <a:off x="0" y="0"/>
            <a:ext cx="12213771" cy="6873388"/>
          </a:xfrm>
          <a:prstGeom prst="rect">
            <a:avLst/>
          </a:prstGeom>
        </p:spPr>
      </p:pic>
      <p:sp>
        <p:nvSpPr>
          <p:cNvPr id="93" name="Hình chữ nhật: Góc Tròn 6">
            <a:extLst>
              <a:ext uri="{FF2B5EF4-FFF2-40B4-BE49-F238E27FC236}">
                <a16:creationId xmlns:a16="http://schemas.microsoft.com/office/drawing/2014/main" id="{5EDA13FA-52E6-BE1A-FEDF-A2A8F414FB17}"/>
              </a:ext>
            </a:extLst>
          </p:cNvPr>
          <p:cNvSpPr/>
          <p:nvPr/>
        </p:nvSpPr>
        <p:spPr>
          <a:xfrm>
            <a:off x="172569" y="207411"/>
            <a:ext cx="11868630" cy="6529565"/>
          </a:xfrm>
          <a:custGeom>
            <a:avLst/>
            <a:gdLst>
              <a:gd name="connsiteX0" fmla="*/ 0 w 11868630"/>
              <a:gd name="connsiteY0" fmla="*/ 1088283 h 6529565"/>
              <a:gd name="connsiteX1" fmla="*/ 1088283 w 11868630"/>
              <a:gd name="connsiteY1" fmla="*/ 0 h 6529565"/>
              <a:gd name="connsiteX2" fmla="*/ 10780347 w 11868630"/>
              <a:gd name="connsiteY2" fmla="*/ 0 h 6529565"/>
              <a:gd name="connsiteX3" fmla="*/ 11868630 w 11868630"/>
              <a:gd name="connsiteY3" fmla="*/ 1088283 h 6529565"/>
              <a:gd name="connsiteX4" fmla="*/ 11868630 w 11868630"/>
              <a:gd name="connsiteY4" fmla="*/ 5441282 h 6529565"/>
              <a:gd name="connsiteX5" fmla="*/ 10780347 w 11868630"/>
              <a:gd name="connsiteY5" fmla="*/ 6529565 h 6529565"/>
              <a:gd name="connsiteX6" fmla="*/ 1088283 w 11868630"/>
              <a:gd name="connsiteY6" fmla="*/ 6529565 h 6529565"/>
              <a:gd name="connsiteX7" fmla="*/ 0 w 11868630"/>
              <a:gd name="connsiteY7" fmla="*/ 5441282 h 6529565"/>
              <a:gd name="connsiteX8" fmla="*/ 0 w 11868630"/>
              <a:gd name="connsiteY8" fmla="*/ 1088283 h 6529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8630" h="6529565" fill="none" extrusionOk="0">
                <a:moveTo>
                  <a:pt x="0" y="1088283"/>
                </a:moveTo>
                <a:cubicBezTo>
                  <a:pt x="-97911" y="493329"/>
                  <a:pt x="485731" y="8572"/>
                  <a:pt x="1088283" y="0"/>
                </a:cubicBezTo>
                <a:cubicBezTo>
                  <a:pt x="5783717" y="77600"/>
                  <a:pt x="6925269" y="-27269"/>
                  <a:pt x="10780347" y="0"/>
                </a:cubicBezTo>
                <a:cubicBezTo>
                  <a:pt x="11446770" y="-86247"/>
                  <a:pt x="11930125" y="505344"/>
                  <a:pt x="11868630" y="1088283"/>
                </a:cubicBezTo>
                <a:cubicBezTo>
                  <a:pt x="11977630" y="2436843"/>
                  <a:pt x="11790421" y="4826700"/>
                  <a:pt x="11868630" y="5441282"/>
                </a:cubicBezTo>
                <a:cubicBezTo>
                  <a:pt x="11797083" y="6014336"/>
                  <a:pt x="11284100" y="6572472"/>
                  <a:pt x="10780347" y="6529565"/>
                </a:cubicBezTo>
                <a:cubicBezTo>
                  <a:pt x="8376932" y="6578742"/>
                  <a:pt x="4583615" y="6406863"/>
                  <a:pt x="1088283" y="6529565"/>
                </a:cubicBezTo>
                <a:cubicBezTo>
                  <a:pt x="474948" y="6623976"/>
                  <a:pt x="-47091" y="6082870"/>
                  <a:pt x="0" y="5441282"/>
                </a:cubicBezTo>
                <a:cubicBezTo>
                  <a:pt x="47022" y="4597184"/>
                  <a:pt x="104569" y="2155541"/>
                  <a:pt x="0" y="1088283"/>
                </a:cubicBezTo>
                <a:close/>
              </a:path>
              <a:path w="11868630" h="6529565" stroke="0" extrusionOk="0">
                <a:moveTo>
                  <a:pt x="0" y="1088283"/>
                </a:moveTo>
                <a:cubicBezTo>
                  <a:pt x="24239" y="484470"/>
                  <a:pt x="553689" y="-4434"/>
                  <a:pt x="1088283" y="0"/>
                </a:cubicBezTo>
                <a:cubicBezTo>
                  <a:pt x="3058497" y="-129276"/>
                  <a:pt x="8105171" y="-77778"/>
                  <a:pt x="10780347" y="0"/>
                </a:cubicBezTo>
                <a:cubicBezTo>
                  <a:pt x="11374683" y="-21380"/>
                  <a:pt x="11850025" y="594519"/>
                  <a:pt x="11868630" y="1088283"/>
                </a:cubicBezTo>
                <a:cubicBezTo>
                  <a:pt x="11950229" y="2908235"/>
                  <a:pt x="12022930" y="3536088"/>
                  <a:pt x="11868630" y="5441282"/>
                </a:cubicBezTo>
                <a:cubicBezTo>
                  <a:pt x="11918403" y="6147291"/>
                  <a:pt x="11329250" y="6547285"/>
                  <a:pt x="10780347" y="6529565"/>
                </a:cubicBezTo>
                <a:cubicBezTo>
                  <a:pt x="6571720" y="6573785"/>
                  <a:pt x="3070520" y="6500183"/>
                  <a:pt x="1088283" y="6529565"/>
                </a:cubicBezTo>
                <a:cubicBezTo>
                  <a:pt x="474565" y="6480860"/>
                  <a:pt x="-11060" y="6039768"/>
                  <a:pt x="0" y="5441282"/>
                </a:cubicBezTo>
                <a:cubicBezTo>
                  <a:pt x="-159954" y="4161506"/>
                  <a:pt x="22140" y="2271464"/>
                  <a:pt x="0" y="1088283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rgbClr val="FF5D5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925326911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Nhóm 7">
            <a:extLst>
              <a:ext uri="{FF2B5EF4-FFF2-40B4-BE49-F238E27FC236}">
                <a16:creationId xmlns:a16="http://schemas.microsoft.com/office/drawing/2014/main" id="{9489627E-CB62-97BB-1803-93A21401105B}"/>
              </a:ext>
            </a:extLst>
          </p:cNvPr>
          <p:cNvGrpSpPr/>
          <p:nvPr/>
        </p:nvGrpSpPr>
        <p:grpSpPr>
          <a:xfrm>
            <a:off x="888734" y="311238"/>
            <a:ext cx="10693666" cy="1200329"/>
            <a:chOff x="1169225" y="229167"/>
            <a:chExt cx="10693666" cy="1200329"/>
          </a:xfrm>
        </p:grpSpPr>
        <p:sp>
          <p:nvSpPr>
            <p:cNvPr id="8" name="TextBox 16">
              <a:extLst>
                <a:ext uri="{FF2B5EF4-FFF2-40B4-BE49-F238E27FC236}">
                  <a16:creationId xmlns:a16="http://schemas.microsoft.com/office/drawing/2014/main" id="{26DA287F-80C3-BFDD-2792-4403BD97486B}"/>
                </a:ext>
              </a:extLst>
            </p:cNvPr>
            <p:cNvSpPr txBox="1"/>
            <p:nvPr/>
          </p:nvSpPr>
          <p:spPr>
            <a:xfrm>
              <a:off x="1976792" y="229167"/>
              <a:ext cx="9886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Cứ 100 kg thóc thì cho 60 kg gạo. Hỏi 2 tấn thóc thì cho bao nhiêu ki-lô-gam gạo?</a:t>
              </a:r>
              <a:endParaRPr kumimoji="0" lang="vi-VN" sz="3600" b="1" i="0" u="none" strike="noStrike" kern="1200" cap="none" spc="0" normalizeH="0" baseline="0" noProof="0" dirty="0">
                <a:ln>
                  <a:noFill/>
                </a:ln>
                <a:solidFill>
                  <a:srgbClr val="FF5757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9" name="Oval 22">
              <a:extLst>
                <a:ext uri="{FF2B5EF4-FFF2-40B4-BE49-F238E27FC236}">
                  <a16:creationId xmlns:a16="http://schemas.microsoft.com/office/drawing/2014/main" id="{5719930A-368D-12B8-5BF6-1C17D7828032}"/>
                </a:ext>
              </a:extLst>
            </p:cNvPr>
            <p:cNvSpPr/>
            <p:nvPr/>
          </p:nvSpPr>
          <p:spPr>
            <a:xfrm>
              <a:off x="1169225" y="243763"/>
              <a:ext cx="704966" cy="701040"/>
            </a:xfrm>
            <a:prstGeom prst="triangl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vi-V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0" name="TextBox 23">
              <a:extLst>
                <a:ext uri="{FF2B5EF4-FFF2-40B4-BE49-F238E27FC236}">
                  <a16:creationId xmlns:a16="http://schemas.microsoft.com/office/drawing/2014/main" id="{B830302B-6BEF-643E-92B0-D05212792BF4}"/>
                </a:ext>
              </a:extLst>
            </p:cNvPr>
            <p:cNvSpPr txBox="1"/>
            <p:nvPr/>
          </p:nvSpPr>
          <p:spPr>
            <a:xfrm>
              <a:off x="1290767" y="351502"/>
              <a:ext cx="5565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TM Cookies" panose="02040603050506020204" pitchFamily="18" charset="0"/>
                  <a:ea typeface="+mn-ea"/>
                  <a:cs typeface="+mn-cs"/>
                </a:rPr>
                <a:t>3</a:t>
              </a:r>
              <a:endParaRPr kumimoji="0" lang="vi-V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A546BAE-53AB-8492-A4D8-6A4EF209E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0056" y="1755971"/>
            <a:ext cx="5793921" cy="21696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5E1574-3064-0FFC-3B57-85773946A224}"/>
              </a:ext>
            </a:extLst>
          </p:cNvPr>
          <p:cNvSpPr txBox="1"/>
          <p:nvPr/>
        </p:nvSpPr>
        <p:spPr>
          <a:xfrm>
            <a:off x="174171" y="2667000"/>
            <a:ext cx="696685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Bài giải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vi-VN" sz="2800" b="1" i="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Đổi: 2 tấn = 2 000 kg</a:t>
            </a:r>
          </a:p>
          <a:p>
            <a:pPr algn="ctr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 tấn thóc gấp 100 kg thóc số lần là:</a:t>
            </a:r>
          </a:p>
          <a:p>
            <a:pPr algn="ctr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2 000 : 100 = 20 (lần)</a:t>
            </a:r>
          </a:p>
          <a:p>
            <a:pPr algn="ctr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Xay 2 tấn thóc thì được số ki-lô-gam gạo là:</a:t>
            </a:r>
          </a:p>
          <a:p>
            <a:pPr algn="ctr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60 × 20 = 1 200 (kg)</a:t>
            </a:r>
          </a:p>
          <a:p>
            <a:pPr algn="r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Đáp số: 1 200 kg gạo</a:t>
            </a:r>
          </a:p>
        </p:txBody>
      </p:sp>
    </p:spTree>
    <p:extLst>
      <p:ext uri="{BB962C8B-B14F-4D97-AF65-F5344CB8AC3E}">
        <p14:creationId xmlns:p14="http://schemas.microsoft.com/office/powerpoint/2010/main" val="359143205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21A5E2-338E-A5D9-42AF-0E344ACC30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9" b="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B826CB8-3A8A-6EF0-E291-AAD6B5D579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7059632" y="2069946"/>
            <a:ext cx="3135400" cy="415511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DC906C1-F6CB-3F76-F3BB-762C64650D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4072" y="2280809"/>
            <a:ext cx="3310415" cy="256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3727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7"/>
          <a:stretch/>
        </p:blipFill>
        <p:spPr>
          <a:xfrm>
            <a:off x="0" y="0"/>
            <a:ext cx="12213771" cy="6873388"/>
          </a:xfrm>
          <a:prstGeom prst="rect">
            <a:avLst/>
          </a:prstGeom>
        </p:spPr>
      </p:pic>
      <p:sp>
        <p:nvSpPr>
          <p:cNvPr id="93" name="Hình chữ nhật: Góc Tròn 6">
            <a:extLst>
              <a:ext uri="{FF2B5EF4-FFF2-40B4-BE49-F238E27FC236}">
                <a16:creationId xmlns:a16="http://schemas.microsoft.com/office/drawing/2014/main" id="{5EDA13FA-52E6-BE1A-FEDF-A2A8F414FB17}"/>
              </a:ext>
            </a:extLst>
          </p:cNvPr>
          <p:cNvSpPr/>
          <p:nvPr/>
        </p:nvSpPr>
        <p:spPr>
          <a:xfrm>
            <a:off x="172569" y="207411"/>
            <a:ext cx="11868630" cy="6529565"/>
          </a:xfrm>
          <a:custGeom>
            <a:avLst/>
            <a:gdLst>
              <a:gd name="connsiteX0" fmla="*/ 0 w 11868630"/>
              <a:gd name="connsiteY0" fmla="*/ 1088283 h 6529565"/>
              <a:gd name="connsiteX1" fmla="*/ 1088283 w 11868630"/>
              <a:gd name="connsiteY1" fmla="*/ 0 h 6529565"/>
              <a:gd name="connsiteX2" fmla="*/ 10780347 w 11868630"/>
              <a:gd name="connsiteY2" fmla="*/ 0 h 6529565"/>
              <a:gd name="connsiteX3" fmla="*/ 11868630 w 11868630"/>
              <a:gd name="connsiteY3" fmla="*/ 1088283 h 6529565"/>
              <a:gd name="connsiteX4" fmla="*/ 11868630 w 11868630"/>
              <a:gd name="connsiteY4" fmla="*/ 5441282 h 6529565"/>
              <a:gd name="connsiteX5" fmla="*/ 10780347 w 11868630"/>
              <a:gd name="connsiteY5" fmla="*/ 6529565 h 6529565"/>
              <a:gd name="connsiteX6" fmla="*/ 1088283 w 11868630"/>
              <a:gd name="connsiteY6" fmla="*/ 6529565 h 6529565"/>
              <a:gd name="connsiteX7" fmla="*/ 0 w 11868630"/>
              <a:gd name="connsiteY7" fmla="*/ 5441282 h 6529565"/>
              <a:gd name="connsiteX8" fmla="*/ 0 w 11868630"/>
              <a:gd name="connsiteY8" fmla="*/ 1088283 h 6529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8630" h="6529565" fill="none" extrusionOk="0">
                <a:moveTo>
                  <a:pt x="0" y="1088283"/>
                </a:moveTo>
                <a:cubicBezTo>
                  <a:pt x="-97911" y="493329"/>
                  <a:pt x="485731" y="8572"/>
                  <a:pt x="1088283" y="0"/>
                </a:cubicBezTo>
                <a:cubicBezTo>
                  <a:pt x="5783717" y="77600"/>
                  <a:pt x="6925269" y="-27269"/>
                  <a:pt x="10780347" y="0"/>
                </a:cubicBezTo>
                <a:cubicBezTo>
                  <a:pt x="11446770" y="-86247"/>
                  <a:pt x="11930125" y="505344"/>
                  <a:pt x="11868630" y="1088283"/>
                </a:cubicBezTo>
                <a:cubicBezTo>
                  <a:pt x="11977630" y="2436843"/>
                  <a:pt x="11790421" y="4826700"/>
                  <a:pt x="11868630" y="5441282"/>
                </a:cubicBezTo>
                <a:cubicBezTo>
                  <a:pt x="11797083" y="6014336"/>
                  <a:pt x="11284100" y="6572472"/>
                  <a:pt x="10780347" y="6529565"/>
                </a:cubicBezTo>
                <a:cubicBezTo>
                  <a:pt x="8376932" y="6578742"/>
                  <a:pt x="4583615" y="6406863"/>
                  <a:pt x="1088283" y="6529565"/>
                </a:cubicBezTo>
                <a:cubicBezTo>
                  <a:pt x="474948" y="6623976"/>
                  <a:pt x="-47091" y="6082870"/>
                  <a:pt x="0" y="5441282"/>
                </a:cubicBezTo>
                <a:cubicBezTo>
                  <a:pt x="47022" y="4597184"/>
                  <a:pt x="104569" y="2155541"/>
                  <a:pt x="0" y="1088283"/>
                </a:cubicBezTo>
                <a:close/>
              </a:path>
              <a:path w="11868630" h="6529565" stroke="0" extrusionOk="0">
                <a:moveTo>
                  <a:pt x="0" y="1088283"/>
                </a:moveTo>
                <a:cubicBezTo>
                  <a:pt x="24239" y="484470"/>
                  <a:pt x="553689" y="-4434"/>
                  <a:pt x="1088283" y="0"/>
                </a:cubicBezTo>
                <a:cubicBezTo>
                  <a:pt x="3058497" y="-129276"/>
                  <a:pt x="8105171" y="-77778"/>
                  <a:pt x="10780347" y="0"/>
                </a:cubicBezTo>
                <a:cubicBezTo>
                  <a:pt x="11374683" y="-21380"/>
                  <a:pt x="11850025" y="594519"/>
                  <a:pt x="11868630" y="1088283"/>
                </a:cubicBezTo>
                <a:cubicBezTo>
                  <a:pt x="11950229" y="2908235"/>
                  <a:pt x="12022930" y="3536088"/>
                  <a:pt x="11868630" y="5441282"/>
                </a:cubicBezTo>
                <a:cubicBezTo>
                  <a:pt x="11918403" y="6147291"/>
                  <a:pt x="11329250" y="6547285"/>
                  <a:pt x="10780347" y="6529565"/>
                </a:cubicBezTo>
                <a:cubicBezTo>
                  <a:pt x="6571720" y="6573785"/>
                  <a:pt x="3070520" y="6500183"/>
                  <a:pt x="1088283" y="6529565"/>
                </a:cubicBezTo>
                <a:cubicBezTo>
                  <a:pt x="474565" y="6480860"/>
                  <a:pt x="-11060" y="6039768"/>
                  <a:pt x="0" y="5441282"/>
                </a:cubicBezTo>
                <a:cubicBezTo>
                  <a:pt x="-159954" y="4161506"/>
                  <a:pt x="22140" y="2271464"/>
                  <a:pt x="0" y="1088283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rgbClr val="FF5D5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925326911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7" name="Nhóm 7">
            <a:extLst>
              <a:ext uri="{FF2B5EF4-FFF2-40B4-BE49-F238E27FC236}">
                <a16:creationId xmlns:a16="http://schemas.microsoft.com/office/drawing/2014/main" id="{9489627E-CB62-97BB-1803-93A21401105B}"/>
              </a:ext>
            </a:extLst>
          </p:cNvPr>
          <p:cNvGrpSpPr/>
          <p:nvPr/>
        </p:nvGrpSpPr>
        <p:grpSpPr>
          <a:xfrm>
            <a:off x="888734" y="311238"/>
            <a:ext cx="10693666" cy="2308324"/>
            <a:chOff x="1169225" y="229167"/>
            <a:chExt cx="10693666" cy="2308324"/>
          </a:xfrm>
        </p:grpSpPr>
        <p:sp>
          <p:nvSpPr>
            <p:cNvPr id="8" name="TextBox 16">
              <a:extLst>
                <a:ext uri="{FF2B5EF4-FFF2-40B4-BE49-F238E27FC236}">
                  <a16:creationId xmlns:a16="http://schemas.microsoft.com/office/drawing/2014/main" id="{26DA287F-80C3-BFDD-2792-4403BD97486B}"/>
                </a:ext>
              </a:extLst>
            </p:cNvPr>
            <p:cNvSpPr txBox="1"/>
            <p:nvPr/>
          </p:nvSpPr>
          <p:spPr>
            <a:xfrm>
              <a:off x="1976792" y="229167"/>
              <a:ext cx="988609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Thực hành: </a:t>
              </a:r>
              <a:r>
                <a:rPr kumimoji="0" lang="vi-VN" sz="3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Đo bề dày 100 trang sách theo đơn vị mi-li-mét. Dựa vào số đo đó, ước lượng xem nếu xếp các trang sách như thế cao khoảng 1 gang tay của em thì cần bao nhiêu trang sách</a:t>
              </a:r>
              <a:endParaRPr kumimoji="0" lang="vi-VN" sz="3600" b="1" i="0" u="none" strike="noStrike" kern="1200" cap="none" spc="0" normalizeH="0" baseline="0" noProof="0" dirty="0">
                <a:ln>
                  <a:noFill/>
                </a:ln>
                <a:solidFill>
                  <a:srgbClr val="FF5757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9" name="Oval 22">
              <a:extLst>
                <a:ext uri="{FF2B5EF4-FFF2-40B4-BE49-F238E27FC236}">
                  <a16:creationId xmlns:a16="http://schemas.microsoft.com/office/drawing/2014/main" id="{5719930A-368D-12B8-5BF6-1C17D7828032}"/>
                </a:ext>
              </a:extLst>
            </p:cNvPr>
            <p:cNvSpPr/>
            <p:nvPr/>
          </p:nvSpPr>
          <p:spPr>
            <a:xfrm>
              <a:off x="1169225" y="243763"/>
              <a:ext cx="704966" cy="701040"/>
            </a:xfrm>
            <a:prstGeom prst="triangl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vi-VN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  <p:sp>
          <p:nvSpPr>
            <p:cNvPr id="10" name="TextBox 23">
              <a:extLst>
                <a:ext uri="{FF2B5EF4-FFF2-40B4-BE49-F238E27FC236}">
                  <a16:creationId xmlns:a16="http://schemas.microsoft.com/office/drawing/2014/main" id="{B830302B-6BEF-643E-92B0-D05212792BF4}"/>
                </a:ext>
              </a:extLst>
            </p:cNvPr>
            <p:cNvSpPr txBox="1"/>
            <p:nvPr/>
          </p:nvSpPr>
          <p:spPr>
            <a:xfrm>
              <a:off x="1290767" y="351502"/>
              <a:ext cx="5565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UTM Cookies" panose="02040603050506020204" pitchFamily="18" charset="0"/>
                  <a:ea typeface="+mn-ea"/>
                  <a:cs typeface="+mn-cs"/>
                </a:rPr>
                <a:t>4</a:t>
              </a:r>
              <a:endParaRPr kumimoji="0" lang="vi-VN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409513C3-1C6E-115E-6DCF-C612FFD2A8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4114" y="2894427"/>
            <a:ext cx="5981019" cy="324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1208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7"/>
          <a:stretch/>
        </p:blipFill>
        <p:spPr>
          <a:xfrm>
            <a:off x="0" y="0"/>
            <a:ext cx="12213771" cy="6873388"/>
          </a:xfrm>
          <a:prstGeom prst="rect">
            <a:avLst/>
          </a:prstGeom>
        </p:spPr>
      </p:pic>
      <p:sp>
        <p:nvSpPr>
          <p:cNvPr id="93" name="Hình chữ nhật: Góc Tròn 6">
            <a:extLst>
              <a:ext uri="{FF2B5EF4-FFF2-40B4-BE49-F238E27FC236}">
                <a16:creationId xmlns:a16="http://schemas.microsoft.com/office/drawing/2014/main" id="{5EDA13FA-52E6-BE1A-FEDF-A2A8F414FB17}"/>
              </a:ext>
            </a:extLst>
          </p:cNvPr>
          <p:cNvSpPr/>
          <p:nvPr/>
        </p:nvSpPr>
        <p:spPr>
          <a:xfrm>
            <a:off x="172569" y="207411"/>
            <a:ext cx="11868630" cy="6529565"/>
          </a:xfrm>
          <a:custGeom>
            <a:avLst/>
            <a:gdLst>
              <a:gd name="connsiteX0" fmla="*/ 0 w 11868630"/>
              <a:gd name="connsiteY0" fmla="*/ 1088283 h 6529565"/>
              <a:gd name="connsiteX1" fmla="*/ 1088283 w 11868630"/>
              <a:gd name="connsiteY1" fmla="*/ 0 h 6529565"/>
              <a:gd name="connsiteX2" fmla="*/ 10780347 w 11868630"/>
              <a:gd name="connsiteY2" fmla="*/ 0 h 6529565"/>
              <a:gd name="connsiteX3" fmla="*/ 11868630 w 11868630"/>
              <a:gd name="connsiteY3" fmla="*/ 1088283 h 6529565"/>
              <a:gd name="connsiteX4" fmla="*/ 11868630 w 11868630"/>
              <a:gd name="connsiteY4" fmla="*/ 5441282 h 6529565"/>
              <a:gd name="connsiteX5" fmla="*/ 10780347 w 11868630"/>
              <a:gd name="connsiteY5" fmla="*/ 6529565 h 6529565"/>
              <a:gd name="connsiteX6" fmla="*/ 1088283 w 11868630"/>
              <a:gd name="connsiteY6" fmla="*/ 6529565 h 6529565"/>
              <a:gd name="connsiteX7" fmla="*/ 0 w 11868630"/>
              <a:gd name="connsiteY7" fmla="*/ 5441282 h 6529565"/>
              <a:gd name="connsiteX8" fmla="*/ 0 w 11868630"/>
              <a:gd name="connsiteY8" fmla="*/ 1088283 h 6529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68630" h="6529565" fill="none" extrusionOk="0">
                <a:moveTo>
                  <a:pt x="0" y="1088283"/>
                </a:moveTo>
                <a:cubicBezTo>
                  <a:pt x="-97911" y="493329"/>
                  <a:pt x="485731" y="8572"/>
                  <a:pt x="1088283" y="0"/>
                </a:cubicBezTo>
                <a:cubicBezTo>
                  <a:pt x="5783717" y="77600"/>
                  <a:pt x="6925269" y="-27269"/>
                  <a:pt x="10780347" y="0"/>
                </a:cubicBezTo>
                <a:cubicBezTo>
                  <a:pt x="11446770" y="-86247"/>
                  <a:pt x="11930125" y="505344"/>
                  <a:pt x="11868630" y="1088283"/>
                </a:cubicBezTo>
                <a:cubicBezTo>
                  <a:pt x="11977630" y="2436843"/>
                  <a:pt x="11790421" y="4826700"/>
                  <a:pt x="11868630" y="5441282"/>
                </a:cubicBezTo>
                <a:cubicBezTo>
                  <a:pt x="11797083" y="6014336"/>
                  <a:pt x="11284100" y="6572472"/>
                  <a:pt x="10780347" y="6529565"/>
                </a:cubicBezTo>
                <a:cubicBezTo>
                  <a:pt x="8376932" y="6578742"/>
                  <a:pt x="4583615" y="6406863"/>
                  <a:pt x="1088283" y="6529565"/>
                </a:cubicBezTo>
                <a:cubicBezTo>
                  <a:pt x="474948" y="6623976"/>
                  <a:pt x="-47091" y="6082870"/>
                  <a:pt x="0" y="5441282"/>
                </a:cubicBezTo>
                <a:cubicBezTo>
                  <a:pt x="47022" y="4597184"/>
                  <a:pt x="104569" y="2155541"/>
                  <a:pt x="0" y="1088283"/>
                </a:cubicBezTo>
                <a:close/>
              </a:path>
              <a:path w="11868630" h="6529565" stroke="0" extrusionOk="0">
                <a:moveTo>
                  <a:pt x="0" y="1088283"/>
                </a:moveTo>
                <a:cubicBezTo>
                  <a:pt x="24239" y="484470"/>
                  <a:pt x="553689" y="-4434"/>
                  <a:pt x="1088283" y="0"/>
                </a:cubicBezTo>
                <a:cubicBezTo>
                  <a:pt x="3058497" y="-129276"/>
                  <a:pt x="8105171" y="-77778"/>
                  <a:pt x="10780347" y="0"/>
                </a:cubicBezTo>
                <a:cubicBezTo>
                  <a:pt x="11374683" y="-21380"/>
                  <a:pt x="11850025" y="594519"/>
                  <a:pt x="11868630" y="1088283"/>
                </a:cubicBezTo>
                <a:cubicBezTo>
                  <a:pt x="11950229" y="2908235"/>
                  <a:pt x="12022930" y="3536088"/>
                  <a:pt x="11868630" y="5441282"/>
                </a:cubicBezTo>
                <a:cubicBezTo>
                  <a:pt x="11918403" y="6147291"/>
                  <a:pt x="11329250" y="6547285"/>
                  <a:pt x="10780347" y="6529565"/>
                </a:cubicBezTo>
                <a:cubicBezTo>
                  <a:pt x="6571720" y="6573785"/>
                  <a:pt x="3070520" y="6500183"/>
                  <a:pt x="1088283" y="6529565"/>
                </a:cubicBezTo>
                <a:cubicBezTo>
                  <a:pt x="474565" y="6480860"/>
                  <a:pt x="-11060" y="6039768"/>
                  <a:pt x="0" y="5441282"/>
                </a:cubicBezTo>
                <a:cubicBezTo>
                  <a:pt x="-159954" y="4161506"/>
                  <a:pt x="22140" y="2271464"/>
                  <a:pt x="0" y="1088283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rgbClr val="FF5D5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925326911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5E1574-3064-0FFC-3B57-85773946A224}"/>
              </a:ext>
            </a:extLst>
          </p:cNvPr>
          <p:cNvSpPr txBox="1"/>
          <p:nvPr/>
        </p:nvSpPr>
        <p:spPr>
          <a:xfrm>
            <a:off x="1349828" y="892629"/>
            <a:ext cx="948145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vi-VN" sz="3600" b="1" i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Ví dụ:</a:t>
            </a:r>
          </a:p>
          <a:p>
            <a:pPr lvl="0" algn="ctr"/>
            <a:r>
              <a:rPr lang="vi-VN" sz="36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Với 100 trang SGK Toán 5 Cánh Diều dày khoáng 5 mm.</a:t>
            </a:r>
          </a:p>
          <a:p>
            <a:pPr lvl="0" algn="ctr"/>
            <a:r>
              <a:rPr lang="vi-VN" sz="36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 gang tay dài khoảng 15 cm = 150 mm.</a:t>
            </a:r>
          </a:p>
          <a:p>
            <a:pPr lvl="0" algn="ctr"/>
            <a:r>
              <a:rPr lang="vi-VN" sz="36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150 gấp 5 là: 150 : 5 = 30 (lần).</a:t>
            </a:r>
          </a:p>
          <a:p>
            <a:pPr lvl="0" algn="ctr"/>
            <a:r>
              <a:rPr lang="vi-VN" sz="36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Vậy, nếu xếp các trang sách như thế cao khoảng 1 gang tay cảa em thì cần:</a:t>
            </a:r>
          </a:p>
          <a:p>
            <a:pPr lvl="0" algn="ctr"/>
            <a:r>
              <a:rPr lang="vi-VN" sz="36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100 × 30 = 3 000 (trang sách).</a:t>
            </a:r>
          </a:p>
        </p:txBody>
      </p:sp>
    </p:spTree>
    <p:extLst>
      <p:ext uri="{BB962C8B-B14F-4D97-AF65-F5344CB8AC3E}">
        <p14:creationId xmlns:p14="http://schemas.microsoft.com/office/powerpoint/2010/main" val="352411552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16"/>
          <a:stretch/>
        </p:blipFill>
        <p:spPr>
          <a:xfrm>
            <a:off x="0" y="-13448"/>
            <a:ext cx="12192000" cy="6871447"/>
          </a:xfrm>
          <a:prstGeom prst="rect">
            <a:avLst/>
          </a:prstGeom>
        </p:spPr>
      </p:pic>
      <p:pic>
        <p:nvPicPr>
          <p:cNvPr id="53" name="Graphic 52">
            <a:extLst>
              <a:ext uri="{FF2B5EF4-FFF2-40B4-BE49-F238E27FC236}">
                <a16:creationId xmlns:a16="http://schemas.microsoft.com/office/drawing/2014/main" id="{AEC247EE-8D6B-36AE-D2F7-712AEDB72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8262205" y="2453563"/>
            <a:ext cx="3135400" cy="415511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4" name="Hình chữ nhật: Góc Tròn 3">
            <a:extLst>
              <a:ext uri="{FF2B5EF4-FFF2-40B4-BE49-F238E27FC236}">
                <a16:creationId xmlns:a16="http://schemas.microsoft.com/office/drawing/2014/main" id="{FD1C116F-5A53-3627-C653-3E4550C99D90}"/>
              </a:ext>
            </a:extLst>
          </p:cNvPr>
          <p:cNvSpPr/>
          <p:nvPr/>
        </p:nvSpPr>
        <p:spPr>
          <a:xfrm>
            <a:off x="1316322" y="1241000"/>
            <a:ext cx="6368692" cy="5044658"/>
          </a:xfrm>
          <a:custGeom>
            <a:avLst/>
            <a:gdLst>
              <a:gd name="connsiteX0" fmla="*/ 0 w 6368692"/>
              <a:gd name="connsiteY0" fmla="*/ 840793 h 5044658"/>
              <a:gd name="connsiteX1" fmla="*/ 840793 w 6368692"/>
              <a:gd name="connsiteY1" fmla="*/ 0 h 5044658"/>
              <a:gd name="connsiteX2" fmla="*/ 5527899 w 6368692"/>
              <a:gd name="connsiteY2" fmla="*/ 0 h 5044658"/>
              <a:gd name="connsiteX3" fmla="*/ 6368692 w 6368692"/>
              <a:gd name="connsiteY3" fmla="*/ 840793 h 5044658"/>
              <a:gd name="connsiteX4" fmla="*/ 6368692 w 6368692"/>
              <a:gd name="connsiteY4" fmla="*/ 4203865 h 5044658"/>
              <a:gd name="connsiteX5" fmla="*/ 5527899 w 6368692"/>
              <a:gd name="connsiteY5" fmla="*/ 5044658 h 5044658"/>
              <a:gd name="connsiteX6" fmla="*/ 840793 w 6368692"/>
              <a:gd name="connsiteY6" fmla="*/ 5044658 h 5044658"/>
              <a:gd name="connsiteX7" fmla="*/ 0 w 6368692"/>
              <a:gd name="connsiteY7" fmla="*/ 4203865 h 5044658"/>
              <a:gd name="connsiteX8" fmla="*/ 0 w 6368692"/>
              <a:gd name="connsiteY8" fmla="*/ 840793 h 5044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68692" h="5044658" fill="none" extrusionOk="0">
                <a:moveTo>
                  <a:pt x="0" y="840793"/>
                </a:moveTo>
                <a:cubicBezTo>
                  <a:pt x="-36271" y="378691"/>
                  <a:pt x="366639" y="55631"/>
                  <a:pt x="840793" y="0"/>
                </a:cubicBezTo>
                <a:cubicBezTo>
                  <a:pt x="2414921" y="77600"/>
                  <a:pt x="4306189" y="-27269"/>
                  <a:pt x="5527899" y="0"/>
                </a:cubicBezTo>
                <a:cubicBezTo>
                  <a:pt x="6022886" y="-40406"/>
                  <a:pt x="6374138" y="378039"/>
                  <a:pt x="6368692" y="840793"/>
                </a:cubicBezTo>
                <a:cubicBezTo>
                  <a:pt x="6477692" y="1845335"/>
                  <a:pt x="6290483" y="3332090"/>
                  <a:pt x="6368692" y="4203865"/>
                </a:cubicBezTo>
                <a:cubicBezTo>
                  <a:pt x="6332851" y="4654201"/>
                  <a:pt x="5952408" y="5062232"/>
                  <a:pt x="5527899" y="5044658"/>
                </a:cubicBezTo>
                <a:cubicBezTo>
                  <a:pt x="3226689" y="5093835"/>
                  <a:pt x="1921034" y="4921956"/>
                  <a:pt x="840793" y="5044658"/>
                </a:cubicBezTo>
                <a:cubicBezTo>
                  <a:pt x="369174" y="5100434"/>
                  <a:pt x="-26969" y="4691442"/>
                  <a:pt x="0" y="4203865"/>
                </a:cubicBezTo>
                <a:cubicBezTo>
                  <a:pt x="47022" y="3374851"/>
                  <a:pt x="104569" y="1978849"/>
                  <a:pt x="0" y="840793"/>
                </a:cubicBezTo>
                <a:close/>
              </a:path>
              <a:path w="6368692" h="5044658" stroke="0" extrusionOk="0">
                <a:moveTo>
                  <a:pt x="0" y="840793"/>
                </a:moveTo>
                <a:cubicBezTo>
                  <a:pt x="48296" y="370916"/>
                  <a:pt x="387240" y="-721"/>
                  <a:pt x="840793" y="0"/>
                </a:cubicBezTo>
                <a:cubicBezTo>
                  <a:pt x="2915446" y="-129276"/>
                  <a:pt x="4696622" y="-77778"/>
                  <a:pt x="5527899" y="0"/>
                </a:cubicBezTo>
                <a:cubicBezTo>
                  <a:pt x="5974578" y="-56357"/>
                  <a:pt x="6365484" y="394931"/>
                  <a:pt x="6368692" y="840793"/>
                </a:cubicBezTo>
                <a:cubicBezTo>
                  <a:pt x="6450291" y="1491911"/>
                  <a:pt x="6522992" y="3779628"/>
                  <a:pt x="6368692" y="4203865"/>
                </a:cubicBezTo>
                <a:cubicBezTo>
                  <a:pt x="6395790" y="4725370"/>
                  <a:pt x="5969454" y="5052407"/>
                  <a:pt x="5527899" y="5044658"/>
                </a:cubicBezTo>
                <a:cubicBezTo>
                  <a:pt x="4844878" y="5088878"/>
                  <a:pt x="1698468" y="5015276"/>
                  <a:pt x="840793" y="5044658"/>
                </a:cubicBezTo>
                <a:cubicBezTo>
                  <a:pt x="355406" y="4963855"/>
                  <a:pt x="-58535" y="4654693"/>
                  <a:pt x="0" y="4203865"/>
                </a:cubicBezTo>
                <a:cubicBezTo>
                  <a:pt x="-159954" y="3220932"/>
                  <a:pt x="22140" y="2496367"/>
                  <a:pt x="0" y="840793"/>
                </a:cubicBezTo>
                <a:close/>
              </a:path>
            </a:pathLst>
          </a:custGeom>
          <a:solidFill>
            <a:schemeClr val="bg1"/>
          </a:solidFill>
          <a:ln w="76200">
            <a:solidFill>
              <a:schemeClr val="accent4">
                <a:lumMod val="75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2925326911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1560871" y="1729324"/>
            <a:ext cx="6701334" cy="995493"/>
            <a:chOff x="4860662" y="1637713"/>
            <a:chExt cx="6701334" cy="995493"/>
          </a:xfrm>
        </p:grpSpPr>
        <p:sp>
          <p:nvSpPr>
            <p:cNvPr id="19" name="TextBox 47">
              <a:extLst>
                <a:ext uri="{FF2B5EF4-FFF2-40B4-BE49-F238E27FC236}">
                  <a16:creationId xmlns:a16="http://schemas.microsoft.com/office/drawing/2014/main" id="{B80138F7-4E41-D56C-8B11-2F19F0D81CCA}"/>
                </a:ext>
              </a:extLst>
            </p:cNvPr>
            <p:cNvSpPr txBox="1"/>
            <p:nvPr/>
          </p:nvSpPr>
          <p:spPr>
            <a:xfrm>
              <a:off x="6043135" y="1847735"/>
              <a:ext cx="5518861" cy="78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4000" b="1" dirty="0">
                  <a:solidFill>
                    <a:schemeClr val="accent4">
                      <a:lumMod val="75000"/>
                    </a:schemeClr>
                  </a:solidFill>
                  <a:latin typeface="UTM Duepuntozero" panose="02040603050506020204" pitchFamily="18" charset="0"/>
                </a:rPr>
                <a:t>GV GHI DẶN DÒ Ở ĐÂY.</a:t>
              </a:r>
              <a:endParaRPr lang="en-US" sz="4000" dirty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20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4860662" y="1637713"/>
              <a:ext cx="1182473" cy="886855"/>
            </a:xfrm>
            <a:prstGeom prst="rect">
              <a:avLst/>
            </a:prstGeom>
          </p:spPr>
        </p:pic>
      </p:grpSp>
      <p:grpSp>
        <p:nvGrpSpPr>
          <p:cNvPr id="21" name="Group 20"/>
          <p:cNvGrpSpPr/>
          <p:nvPr/>
        </p:nvGrpSpPr>
        <p:grpSpPr>
          <a:xfrm>
            <a:off x="1487718" y="2813086"/>
            <a:ext cx="6701334" cy="995493"/>
            <a:chOff x="4860662" y="1637713"/>
            <a:chExt cx="6701334" cy="995493"/>
          </a:xfrm>
        </p:grpSpPr>
        <p:sp>
          <p:nvSpPr>
            <p:cNvPr id="22" name="TextBox 47">
              <a:extLst>
                <a:ext uri="{FF2B5EF4-FFF2-40B4-BE49-F238E27FC236}">
                  <a16:creationId xmlns:a16="http://schemas.microsoft.com/office/drawing/2014/main" id="{B80138F7-4E41-D56C-8B11-2F19F0D81CCA}"/>
                </a:ext>
              </a:extLst>
            </p:cNvPr>
            <p:cNvSpPr txBox="1"/>
            <p:nvPr/>
          </p:nvSpPr>
          <p:spPr>
            <a:xfrm>
              <a:off x="6043135" y="1847735"/>
              <a:ext cx="5518861" cy="78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4000" b="1" dirty="0">
                  <a:solidFill>
                    <a:schemeClr val="accent4">
                      <a:lumMod val="75000"/>
                    </a:schemeClr>
                  </a:solidFill>
                  <a:latin typeface="UTM Duepuntozero" panose="02040603050506020204" pitchFamily="18" charset="0"/>
                </a:rPr>
                <a:t>GV GHI DẶN DÒ Ở ĐÂY.</a:t>
              </a:r>
              <a:endParaRPr lang="en-US" sz="4000" dirty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23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4860662" y="1637713"/>
              <a:ext cx="1182473" cy="886855"/>
            </a:xfrm>
            <a:prstGeom prst="rect">
              <a:avLst/>
            </a:prstGeom>
          </p:spPr>
        </p:pic>
      </p:grpSp>
      <p:grpSp>
        <p:nvGrpSpPr>
          <p:cNvPr id="24" name="Group 23"/>
          <p:cNvGrpSpPr/>
          <p:nvPr/>
        </p:nvGrpSpPr>
        <p:grpSpPr>
          <a:xfrm>
            <a:off x="1503965" y="3928362"/>
            <a:ext cx="6701334" cy="995493"/>
            <a:chOff x="4860662" y="1637713"/>
            <a:chExt cx="6701334" cy="995493"/>
          </a:xfrm>
        </p:grpSpPr>
        <p:sp>
          <p:nvSpPr>
            <p:cNvPr id="25" name="TextBox 47">
              <a:extLst>
                <a:ext uri="{FF2B5EF4-FFF2-40B4-BE49-F238E27FC236}">
                  <a16:creationId xmlns:a16="http://schemas.microsoft.com/office/drawing/2014/main" id="{B80138F7-4E41-D56C-8B11-2F19F0D81CCA}"/>
                </a:ext>
              </a:extLst>
            </p:cNvPr>
            <p:cNvSpPr txBox="1"/>
            <p:nvPr/>
          </p:nvSpPr>
          <p:spPr>
            <a:xfrm>
              <a:off x="6043135" y="1847735"/>
              <a:ext cx="5518861" cy="78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4000" b="1" dirty="0">
                  <a:solidFill>
                    <a:schemeClr val="accent4">
                      <a:lumMod val="75000"/>
                    </a:schemeClr>
                  </a:solidFill>
                  <a:latin typeface="UTM Duepuntozero" panose="02040603050506020204" pitchFamily="18" charset="0"/>
                </a:rPr>
                <a:t>GV GHI DẶN DÒ Ở ĐÂY.</a:t>
              </a:r>
              <a:endParaRPr lang="en-US" sz="4000" dirty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26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4860662" y="1637713"/>
              <a:ext cx="1182473" cy="886855"/>
            </a:xfrm>
            <a:prstGeom prst="rect">
              <a:avLst/>
            </a:prstGeom>
          </p:spPr>
        </p:pic>
      </p:grpSp>
      <p:grpSp>
        <p:nvGrpSpPr>
          <p:cNvPr id="27" name="Group 26"/>
          <p:cNvGrpSpPr/>
          <p:nvPr/>
        </p:nvGrpSpPr>
        <p:grpSpPr>
          <a:xfrm>
            <a:off x="1560871" y="5036388"/>
            <a:ext cx="6701334" cy="995493"/>
            <a:chOff x="4860662" y="1637713"/>
            <a:chExt cx="6701334" cy="995493"/>
          </a:xfrm>
        </p:grpSpPr>
        <p:sp>
          <p:nvSpPr>
            <p:cNvPr id="28" name="TextBox 47">
              <a:extLst>
                <a:ext uri="{FF2B5EF4-FFF2-40B4-BE49-F238E27FC236}">
                  <a16:creationId xmlns:a16="http://schemas.microsoft.com/office/drawing/2014/main" id="{B80138F7-4E41-D56C-8B11-2F19F0D81CCA}"/>
                </a:ext>
              </a:extLst>
            </p:cNvPr>
            <p:cNvSpPr txBox="1"/>
            <p:nvPr/>
          </p:nvSpPr>
          <p:spPr>
            <a:xfrm>
              <a:off x="6043135" y="1847735"/>
              <a:ext cx="5518861" cy="7854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4000" b="1" dirty="0">
                  <a:solidFill>
                    <a:schemeClr val="accent4">
                      <a:lumMod val="75000"/>
                    </a:schemeClr>
                  </a:solidFill>
                  <a:latin typeface="UTM Duepuntozero" panose="02040603050506020204" pitchFamily="18" charset="0"/>
                </a:rPr>
                <a:t>GV GHI DẶN DÒ Ở ĐÂY.</a:t>
              </a:r>
              <a:endParaRPr lang="en-US" sz="4000" dirty="0">
                <a:solidFill>
                  <a:schemeClr val="accent4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29" name="Picture 1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4860662" y="1637713"/>
              <a:ext cx="1182473" cy="886855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44A861E-D6D6-3708-D172-D7C052F024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6511" y="143172"/>
            <a:ext cx="6291617" cy="193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05615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16"/>
          <a:stretch/>
        </p:blipFill>
        <p:spPr>
          <a:xfrm>
            <a:off x="0" y="-13448"/>
            <a:ext cx="12192000" cy="6871447"/>
          </a:xfrm>
          <a:prstGeom prst="rect">
            <a:avLst/>
          </a:prstGeom>
        </p:spPr>
      </p:pic>
      <p:pic>
        <p:nvPicPr>
          <p:cNvPr id="11" name="Graphic 52">
            <a:extLst>
              <a:ext uri="{FF2B5EF4-FFF2-40B4-BE49-F238E27FC236}">
                <a16:creationId xmlns:a16="http://schemas.microsoft.com/office/drawing/2014/main" id="{AEC247EE-8D6B-36AE-D2F7-712AEDB724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8262205" y="2453563"/>
            <a:ext cx="3135400" cy="415511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2F4C640-AB54-5F28-3D05-AA7D787B23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68" y="1554323"/>
            <a:ext cx="8492464" cy="362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863780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21A5E2-338E-A5D9-42AF-0E344ACC30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colorTemperature colorTemp="59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t="329" b="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B826CB8-3A8A-6EF0-E291-AAD6B5D579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7059190" y="2040133"/>
            <a:ext cx="3135400" cy="415511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EA89EE-B16E-1533-4885-4E51AD1DF9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1352" y="2283857"/>
            <a:ext cx="3133616" cy="25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9115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7"/>
          <a:stretch/>
        </p:blipFill>
        <p:spPr>
          <a:xfrm>
            <a:off x="0" y="0"/>
            <a:ext cx="12213771" cy="6873388"/>
          </a:xfrm>
          <a:prstGeom prst="rect">
            <a:avLst/>
          </a:prstGeom>
        </p:spPr>
      </p:pic>
      <p:sp>
        <p:nvSpPr>
          <p:cNvPr id="142" name="Hình chữ nhật: Góc Tròn 6">
            <a:extLst>
              <a:ext uri="{FF2B5EF4-FFF2-40B4-BE49-F238E27FC236}">
                <a16:creationId xmlns:a16="http://schemas.microsoft.com/office/drawing/2014/main" id="{5EDA13FA-52E6-BE1A-FEDF-A2A8F414FB17}"/>
              </a:ext>
            </a:extLst>
          </p:cNvPr>
          <p:cNvSpPr/>
          <p:nvPr/>
        </p:nvSpPr>
        <p:spPr>
          <a:xfrm>
            <a:off x="270933" y="206830"/>
            <a:ext cx="11705273" cy="6464904"/>
          </a:xfrm>
          <a:custGeom>
            <a:avLst/>
            <a:gdLst>
              <a:gd name="connsiteX0" fmla="*/ 0 w 11705273"/>
              <a:gd name="connsiteY0" fmla="*/ 1077505 h 6464904"/>
              <a:gd name="connsiteX1" fmla="*/ 951495 w 11705273"/>
              <a:gd name="connsiteY1" fmla="*/ 0 h 6464904"/>
              <a:gd name="connsiteX2" fmla="*/ 10753778 w 11705273"/>
              <a:gd name="connsiteY2" fmla="*/ 0 h 6464904"/>
              <a:gd name="connsiteX3" fmla="*/ 11705273 w 11705273"/>
              <a:gd name="connsiteY3" fmla="*/ 1077505 h 6464904"/>
              <a:gd name="connsiteX4" fmla="*/ 11705273 w 11705273"/>
              <a:gd name="connsiteY4" fmla="*/ 5387398 h 6464904"/>
              <a:gd name="connsiteX5" fmla="*/ 10753778 w 11705273"/>
              <a:gd name="connsiteY5" fmla="*/ 6464904 h 6464904"/>
              <a:gd name="connsiteX6" fmla="*/ 951495 w 11705273"/>
              <a:gd name="connsiteY6" fmla="*/ 6464904 h 6464904"/>
              <a:gd name="connsiteX7" fmla="*/ 0 w 11705273"/>
              <a:gd name="connsiteY7" fmla="*/ 5387398 h 6464904"/>
              <a:gd name="connsiteX8" fmla="*/ 0 w 11705273"/>
              <a:gd name="connsiteY8" fmla="*/ 1077505 h 6464904"/>
              <a:gd name="connsiteX0" fmla="*/ 0 w 11705273"/>
              <a:gd name="connsiteY0" fmla="*/ 1077505 h 6464904"/>
              <a:gd name="connsiteX1" fmla="*/ 951495 w 11705273"/>
              <a:gd name="connsiteY1" fmla="*/ 0 h 6464904"/>
              <a:gd name="connsiteX2" fmla="*/ 10753778 w 11705273"/>
              <a:gd name="connsiteY2" fmla="*/ 0 h 6464904"/>
              <a:gd name="connsiteX3" fmla="*/ 11705273 w 11705273"/>
              <a:gd name="connsiteY3" fmla="*/ 1077505 h 6464904"/>
              <a:gd name="connsiteX4" fmla="*/ 11705273 w 11705273"/>
              <a:gd name="connsiteY4" fmla="*/ 5387398 h 6464904"/>
              <a:gd name="connsiteX5" fmla="*/ 10753778 w 11705273"/>
              <a:gd name="connsiteY5" fmla="*/ 6464904 h 6464904"/>
              <a:gd name="connsiteX6" fmla="*/ 951495 w 11705273"/>
              <a:gd name="connsiteY6" fmla="*/ 6464904 h 6464904"/>
              <a:gd name="connsiteX7" fmla="*/ 0 w 11705273"/>
              <a:gd name="connsiteY7" fmla="*/ 5387398 h 6464904"/>
              <a:gd name="connsiteX8" fmla="*/ 0 w 11705273"/>
              <a:gd name="connsiteY8" fmla="*/ 1077505 h 6464904"/>
              <a:gd name="connsiteX0" fmla="*/ 0 w 11705273"/>
              <a:gd name="connsiteY0" fmla="*/ 1077505 h 6464904"/>
              <a:gd name="connsiteX1" fmla="*/ 951495 w 11705273"/>
              <a:gd name="connsiteY1" fmla="*/ 0 h 6464904"/>
              <a:gd name="connsiteX2" fmla="*/ 10753778 w 11705273"/>
              <a:gd name="connsiteY2" fmla="*/ 0 h 6464904"/>
              <a:gd name="connsiteX3" fmla="*/ 11705273 w 11705273"/>
              <a:gd name="connsiteY3" fmla="*/ 1077505 h 6464904"/>
              <a:gd name="connsiteX4" fmla="*/ 11705273 w 11705273"/>
              <a:gd name="connsiteY4" fmla="*/ 5387398 h 6464904"/>
              <a:gd name="connsiteX5" fmla="*/ 10753778 w 11705273"/>
              <a:gd name="connsiteY5" fmla="*/ 6464904 h 6464904"/>
              <a:gd name="connsiteX6" fmla="*/ 951495 w 11705273"/>
              <a:gd name="connsiteY6" fmla="*/ 6464904 h 6464904"/>
              <a:gd name="connsiteX7" fmla="*/ 0 w 11705273"/>
              <a:gd name="connsiteY7" fmla="*/ 5387398 h 6464904"/>
              <a:gd name="connsiteX8" fmla="*/ 0 w 11705273"/>
              <a:gd name="connsiteY8" fmla="*/ 1077505 h 6464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05273" h="6464904" fill="none" extrusionOk="0">
                <a:moveTo>
                  <a:pt x="0" y="1077505"/>
                </a:moveTo>
                <a:cubicBezTo>
                  <a:pt x="-148043" y="491747"/>
                  <a:pt x="403707" y="127542"/>
                  <a:pt x="951495" y="0"/>
                </a:cubicBezTo>
                <a:cubicBezTo>
                  <a:pt x="2058631" y="295482"/>
                  <a:pt x="9553409" y="-407541"/>
                  <a:pt x="10753778" y="0"/>
                </a:cubicBezTo>
                <a:cubicBezTo>
                  <a:pt x="11387961" y="-144176"/>
                  <a:pt x="11754459" y="497250"/>
                  <a:pt x="11705273" y="1077505"/>
                </a:cubicBezTo>
                <a:cubicBezTo>
                  <a:pt x="11506952" y="2373265"/>
                  <a:pt x="11918586" y="3818189"/>
                  <a:pt x="11705273" y="5387398"/>
                </a:cubicBezTo>
                <a:cubicBezTo>
                  <a:pt x="11578688" y="5929392"/>
                  <a:pt x="11135691" y="6532002"/>
                  <a:pt x="10753778" y="6464904"/>
                </a:cubicBezTo>
                <a:cubicBezTo>
                  <a:pt x="8256688" y="7109214"/>
                  <a:pt x="3180393" y="6193691"/>
                  <a:pt x="951495" y="6464904"/>
                </a:cubicBezTo>
                <a:cubicBezTo>
                  <a:pt x="398517" y="6688552"/>
                  <a:pt x="-190779" y="6153451"/>
                  <a:pt x="0" y="5387398"/>
                </a:cubicBezTo>
                <a:cubicBezTo>
                  <a:pt x="91298" y="4575191"/>
                  <a:pt x="-85773" y="2801361"/>
                  <a:pt x="0" y="1077505"/>
                </a:cubicBezTo>
                <a:close/>
              </a:path>
              <a:path w="11705273" h="6464904" stroke="0" extrusionOk="0">
                <a:moveTo>
                  <a:pt x="0" y="1077505"/>
                </a:moveTo>
                <a:cubicBezTo>
                  <a:pt x="100439" y="528935"/>
                  <a:pt x="543431" y="28696"/>
                  <a:pt x="951495" y="0"/>
                </a:cubicBezTo>
                <a:cubicBezTo>
                  <a:pt x="3604678" y="-787938"/>
                  <a:pt x="7180104" y="130143"/>
                  <a:pt x="10753778" y="0"/>
                </a:cubicBezTo>
                <a:cubicBezTo>
                  <a:pt x="11307049" y="42637"/>
                  <a:pt x="11625926" y="575953"/>
                  <a:pt x="11705273" y="1077505"/>
                </a:cubicBezTo>
                <a:cubicBezTo>
                  <a:pt x="11704050" y="2856514"/>
                  <a:pt x="11725280" y="4428506"/>
                  <a:pt x="11705273" y="5387398"/>
                </a:cubicBezTo>
                <a:cubicBezTo>
                  <a:pt x="11761737" y="6120840"/>
                  <a:pt x="11208274" y="6404409"/>
                  <a:pt x="10753778" y="6464904"/>
                </a:cubicBezTo>
                <a:cubicBezTo>
                  <a:pt x="5902840" y="6967380"/>
                  <a:pt x="3223740" y="6274312"/>
                  <a:pt x="951495" y="6464904"/>
                </a:cubicBezTo>
                <a:cubicBezTo>
                  <a:pt x="238039" y="6439512"/>
                  <a:pt x="-211363" y="5941772"/>
                  <a:pt x="0" y="5387398"/>
                </a:cubicBezTo>
                <a:cubicBezTo>
                  <a:pt x="-137289" y="3261385"/>
                  <a:pt x="-240355" y="1922136"/>
                  <a:pt x="0" y="1077505"/>
                </a:cubicBezTo>
                <a:close/>
              </a:path>
              <a:path w="11705273" h="6464904" fill="none" stroke="0" extrusionOk="0">
                <a:moveTo>
                  <a:pt x="0" y="1077505"/>
                </a:moveTo>
                <a:cubicBezTo>
                  <a:pt x="-186" y="397186"/>
                  <a:pt x="388761" y="-8837"/>
                  <a:pt x="951495" y="0"/>
                </a:cubicBezTo>
                <a:cubicBezTo>
                  <a:pt x="2214495" y="-44977"/>
                  <a:pt x="9435646" y="31732"/>
                  <a:pt x="10753778" y="0"/>
                </a:cubicBezTo>
                <a:cubicBezTo>
                  <a:pt x="11174736" y="-117857"/>
                  <a:pt x="11759579" y="628216"/>
                  <a:pt x="11705273" y="1077505"/>
                </a:cubicBezTo>
                <a:cubicBezTo>
                  <a:pt x="11751590" y="1674643"/>
                  <a:pt x="11649827" y="3285811"/>
                  <a:pt x="11705273" y="5387398"/>
                </a:cubicBezTo>
                <a:cubicBezTo>
                  <a:pt x="11672537" y="6021519"/>
                  <a:pt x="11124200" y="6581629"/>
                  <a:pt x="10753778" y="6464904"/>
                </a:cubicBezTo>
                <a:cubicBezTo>
                  <a:pt x="8118542" y="6680530"/>
                  <a:pt x="3631713" y="6036769"/>
                  <a:pt x="951495" y="6464904"/>
                </a:cubicBezTo>
                <a:cubicBezTo>
                  <a:pt x="381403" y="6405165"/>
                  <a:pt x="-95766" y="6055106"/>
                  <a:pt x="0" y="5387398"/>
                </a:cubicBezTo>
                <a:cubicBezTo>
                  <a:pt x="-71657" y="4199853"/>
                  <a:pt x="-138204" y="3027694"/>
                  <a:pt x="0" y="1077505"/>
                </a:cubicBezTo>
                <a:close/>
              </a:path>
              <a:path w="11705273" h="6464904" fill="none" stroke="0" extrusionOk="0">
                <a:moveTo>
                  <a:pt x="0" y="1077505"/>
                </a:moveTo>
                <a:cubicBezTo>
                  <a:pt x="-23957" y="482209"/>
                  <a:pt x="441197" y="72724"/>
                  <a:pt x="951495" y="0"/>
                </a:cubicBezTo>
                <a:cubicBezTo>
                  <a:pt x="2225626" y="-58614"/>
                  <a:pt x="9723948" y="-237539"/>
                  <a:pt x="10753778" y="0"/>
                </a:cubicBezTo>
                <a:cubicBezTo>
                  <a:pt x="11317030" y="-104554"/>
                  <a:pt x="11731254" y="577639"/>
                  <a:pt x="11705273" y="1077505"/>
                </a:cubicBezTo>
                <a:cubicBezTo>
                  <a:pt x="11668970" y="1917601"/>
                  <a:pt x="11718027" y="3593030"/>
                  <a:pt x="11705273" y="5387398"/>
                </a:cubicBezTo>
                <a:cubicBezTo>
                  <a:pt x="11640504" y="5986188"/>
                  <a:pt x="11089260" y="6545776"/>
                  <a:pt x="10753778" y="6464904"/>
                </a:cubicBezTo>
                <a:cubicBezTo>
                  <a:pt x="8498430" y="6456740"/>
                  <a:pt x="3290325" y="5894706"/>
                  <a:pt x="951495" y="6464904"/>
                </a:cubicBezTo>
                <a:cubicBezTo>
                  <a:pt x="391796" y="6526732"/>
                  <a:pt x="-208824" y="6056340"/>
                  <a:pt x="0" y="5387398"/>
                </a:cubicBezTo>
                <a:cubicBezTo>
                  <a:pt x="56559" y="4504807"/>
                  <a:pt x="-200974" y="2888291"/>
                  <a:pt x="0" y="1077505"/>
                </a:cubicBezTo>
                <a:close/>
              </a:path>
            </a:pathLst>
          </a:custGeom>
          <a:solidFill>
            <a:schemeClr val="bg1"/>
          </a:solidFill>
          <a:ln w="76200">
            <a:solidFill>
              <a:srgbClr val="FF5D5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925326911">
                  <a:custGeom>
                    <a:avLst/>
                    <a:gdLst>
                      <a:gd name="connsiteX0" fmla="*/ 0 w 11705273"/>
                      <a:gd name="connsiteY0" fmla="*/ 1077505 h 6464904"/>
                      <a:gd name="connsiteX1" fmla="*/ 951495 w 11705273"/>
                      <a:gd name="connsiteY1" fmla="*/ 0 h 6464904"/>
                      <a:gd name="connsiteX2" fmla="*/ 10753778 w 11705273"/>
                      <a:gd name="connsiteY2" fmla="*/ 0 h 6464904"/>
                      <a:gd name="connsiteX3" fmla="*/ 11705273 w 11705273"/>
                      <a:gd name="connsiteY3" fmla="*/ 1077505 h 6464904"/>
                      <a:gd name="connsiteX4" fmla="*/ 11705273 w 11705273"/>
                      <a:gd name="connsiteY4" fmla="*/ 5387398 h 6464904"/>
                      <a:gd name="connsiteX5" fmla="*/ 10753778 w 11705273"/>
                      <a:gd name="connsiteY5" fmla="*/ 6464904 h 6464904"/>
                      <a:gd name="connsiteX6" fmla="*/ 951495 w 11705273"/>
                      <a:gd name="connsiteY6" fmla="*/ 6464904 h 6464904"/>
                      <a:gd name="connsiteX7" fmla="*/ 0 w 11705273"/>
                      <a:gd name="connsiteY7" fmla="*/ 5387398 h 6464904"/>
                      <a:gd name="connsiteX8" fmla="*/ 0 w 11705273"/>
                      <a:gd name="connsiteY8" fmla="*/ 1077505 h 6464904"/>
                      <a:gd name="connsiteX0" fmla="*/ 0 w 11705273"/>
                      <a:gd name="connsiteY0" fmla="*/ 1077505 h 6464904"/>
                      <a:gd name="connsiteX1" fmla="*/ 951495 w 11705273"/>
                      <a:gd name="connsiteY1" fmla="*/ 0 h 6464904"/>
                      <a:gd name="connsiteX2" fmla="*/ 10753778 w 11705273"/>
                      <a:gd name="connsiteY2" fmla="*/ 0 h 6464904"/>
                      <a:gd name="connsiteX3" fmla="*/ 11705273 w 11705273"/>
                      <a:gd name="connsiteY3" fmla="*/ 1077505 h 6464904"/>
                      <a:gd name="connsiteX4" fmla="*/ 11705273 w 11705273"/>
                      <a:gd name="connsiteY4" fmla="*/ 5387398 h 6464904"/>
                      <a:gd name="connsiteX5" fmla="*/ 10753778 w 11705273"/>
                      <a:gd name="connsiteY5" fmla="*/ 6464904 h 6464904"/>
                      <a:gd name="connsiteX6" fmla="*/ 951495 w 11705273"/>
                      <a:gd name="connsiteY6" fmla="*/ 6464904 h 6464904"/>
                      <a:gd name="connsiteX7" fmla="*/ 0 w 11705273"/>
                      <a:gd name="connsiteY7" fmla="*/ 5387398 h 6464904"/>
                      <a:gd name="connsiteX8" fmla="*/ 0 w 11705273"/>
                      <a:gd name="connsiteY8" fmla="*/ 1077505 h 6464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705273" h="6464904" fill="none" extrusionOk="0">
                        <a:moveTo>
                          <a:pt x="0" y="1077505"/>
                        </a:moveTo>
                        <a:cubicBezTo>
                          <a:pt x="-58916" y="486205"/>
                          <a:pt x="413030" y="74603"/>
                          <a:pt x="951495" y="0"/>
                        </a:cubicBezTo>
                        <a:cubicBezTo>
                          <a:pt x="2111811" y="104805"/>
                          <a:pt x="9509229" y="-262099"/>
                          <a:pt x="10753778" y="0"/>
                        </a:cubicBezTo>
                        <a:cubicBezTo>
                          <a:pt x="11328999" y="-66396"/>
                          <a:pt x="11745645" y="494655"/>
                          <a:pt x="11705273" y="1077505"/>
                        </a:cubicBezTo>
                        <a:cubicBezTo>
                          <a:pt x="11654495" y="2151298"/>
                          <a:pt x="11728276" y="3714149"/>
                          <a:pt x="11705273" y="5387398"/>
                        </a:cubicBezTo>
                        <a:cubicBezTo>
                          <a:pt x="11621518" y="5946147"/>
                          <a:pt x="11155525" y="6523255"/>
                          <a:pt x="10753778" y="6464904"/>
                        </a:cubicBezTo>
                        <a:cubicBezTo>
                          <a:pt x="8325916" y="6701502"/>
                          <a:pt x="3615536" y="6292800"/>
                          <a:pt x="951495" y="6464904"/>
                        </a:cubicBezTo>
                        <a:cubicBezTo>
                          <a:pt x="410320" y="6597904"/>
                          <a:pt x="-105679" y="6080179"/>
                          <a:pt x="0" y="5387398"/>
                        </a:cubicBezTo>
                        <a:cubicBezTo>
                          <a:pt x="84458" y="4532180"/>
                          <a:pt x="-2050" y="2885053"/>
                          <a:pt x="0" y="1077505"/>
                        </a:cubicBezTo>
                        <a:close/>
                      </a:path>
                      <a:path w="11705273" h="6464904" stroke="0" extrusionOk="0">
                        <a:moveTo>
                          <a:pt x="0" y="1077505"/>
                        </a:moveTo>
                        <a:cubicBezTo>
                          <a:pt x="85586" y="480816"/>
                          <a:pt x="499143" y="10835"/>
                          <a:pt x="951495" y="0"/>
                        </a:cubicBezTo>
                        <a:cubicBezTo>
                          <a:pt x="3905392" y="-495715"/>
                          <a:pt x="7236408" y="104654"/>
                          <a:pt x="10753778" y="0"/>
                        </a:cubicBezTo>
                        <a:cubicBezTo>
                          <a:pt x="11302405" y="32765"/>
                          <a:pt x="11678559" y="571549"/>
                          <a:pt x="11705273" y="1077505"/>
                        </a:cubicBezTo>
                        <a:cubicBezTo>
                          <a:pt x="11747303" y="3008654"/>
                          <a:pt x="11804097" y="4233226"/>
                          <a:pt x="11705273" y="5387398"/>
                        </a:cubicBezTo>
                        <a:cubicBezTo>
                          <a:pt x="11730149" y="6043310"/>
                          <a:pt x="11197707" y="6441831"/>
                          <a:pt x="10753778" y="6464904"/>
                        </a:cubicBezTo>
                        <a:cubicBezTo>
                          <a:pt x="6198309" y="6776781"/>
                          <a:pt x="3315875" y="6306768"/>
                          <a:pt x="951495" y="6464904"/>
                        </a:cubicBezTo>
                        <a:cubicBezTo>
                          <a:pt x="328587" y="6403972"/>
                          <a:pt x="-151619" y="5950315"/>
                          <a:pt x="0" y="5387398"/>
                        </a:cubicBezTo>
                        <a:cubicBezTo>
                          <a:pt x="-148950" y="3391931"/>
                          <a:pt x="-141322" y="1916014"/>
                          <a:pt x="0" y="1077505"/>
                        </a:cubicBezTo>
                        <a:close/>
                      </a:path>
                      <a:path w="11705273" h="6464904" fill="none" stroke="0" extrusionOk="0">
                        <a:moveTo>
                          <a:pt x="0" y="1077505"/>
                        </a:moveTo>
                        <a:cubicBezTo>
                          <a:pt x="35487" y="477683"/>
                          <a:pt x="480712" y="4518"/>
                          <a:pt x="951495" y="0"/>
                        </a:cubicBezTo>
                        <a:cubicBezTo>
                          <a:pt x="2137295" y="58064"/>
                          <a:pt x="9638118" y="-8105"/>
                          <a:pt x="10753778" y="0"/>
                        </a:cubicBezTo>
                        <a:cubicBezTo>
                          <a:pt x="11258014" y="-89225"/>
                          <a:pt x="11698857" y="574990"/>
                          <a:pt x="11705273" y="1077505"/>
                        </a:cubicBezTo>
                        <a:cubicBezTo>
                          <a:pt x="11817890" y="1852523"/>
                          <a:pt x="11599774" y="3336307"/>
                          <a:pt x="11705273" y="5387398"/>
                        </a:cubicBezTo>
                        <a:cubicBezTo>
                          <a:pt x="11671568" y="6026430"/>
                          <a:pt x="11162849" y="6514787"/>
                          <a:pt x="10753778" y="6464904"/>
                        </a:cubicBezTo>
                        <a:cubicBezTo>
                          <a:pt x="8471405" y="6357757"/>
                          <a:pt x="3614358" y="6146331"/>
                          <a:pt x="951495" y="6464904"/>
                        </a:cubicBezTo>
                        <a:cubicBezTo>
                          <a:pt x="385340" y="6463904"/>
                          <a:pt x="-126398" y="6024145"/>
                          <a:pt x="0" y="5387398"/>
                        </a:cubicBezTo>
                        <a:cubicBezTo>
                          <a:pt x="-77398" y="4174684"/>
                          <a:pt x="-147459" y="2995735"/>
                          <a:pt x="0" y="1077505"/>
                        </a:cubicBez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885E019-99CB-A87B-A768-425719DAE319}"/>
              </a:ext>
            </a:extLst>
          </p:cNvPr>
          <p:cNvGrpSpPr/>
          <p:nvPr/>
        </p:nvGrpSpPr>
        <p:grpSpPr>
          <a:xfrm>
            <a:off x="662737" y="446315"/>
            <a:ext cx="11369473" cy="1774372"/>
            <a:chOff x="337617" y="278540"/>
            <a:chExt cx="11369473" cy="2687779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356C7485-A3DB-D76B-CF52-B65900675086}"/>
                </a:ext>
              </a:extLst>
            </p:cNvPr>
            <p:cNvSpPr/>
            <p:nvPr/>
          </p:nvSpPr>
          <p:spPr>
            <a:xfrm>
              <a:off x="337617" y="278540"/>
              <a:ext cx="11369473" cy="2687779"/>
            </a:xfrm>
            <a:prstGeom prst="roundRect">
              <a:avLst/>
            </a:prstGeom>
            <a:solidFill>
              <a:srgbClr val="FFEBEB"/>
            </a:solidFill>
            <a:ln w="57150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 b="1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720CEF-02CC-A8BB-4A06-D4EC60538163}"/>
                </a:ext>
              </a:extLst>
            </p:cNvPr>
            <p:cNvSpPr txBox="1"/>
            <p:nvPr/>
          </p:nvSpPr>
          <p:spPr>
            <a:xfrm>
              <a:off x="564061" y="436164"/>
              <a:ext cx="11063878" cy="191787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algn="just">
                <a:spcBef>
                  <a:spcPts val="0"/>
                </a:spcBef>
                <a:spcAft>
                  <a:spcPts val="0"/>
                </a:spcAft>
              </a:pPr>
              <a:r>
                <a:rPr lang="vi-VN" sz="4400" dirty="0">
                  <a:solidFill>
                    <a:srgbClr val="000000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Times New Roman" panose="02020603050405020304" pitchFamily="18" charset="0"/>
                </a:rPr>
                <a:t>Thời gian may áo và số chiếc áo có mối quan hệ như thế nào?</a:t>
              </a:r>
              <a:endParaRPr lang="en-US" sz="44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Freeform 2">
            <a:extLst>
              <a:ext uri="{FF2B5EF4-FFF2-40B4-BE49-F238E27FC236}">
                <a16:creationId xmlns:a16="http://schemas.microsoft.com/office/drawing/2014/main" id="{B27DC065-51C6-64E2-AA36-B50A3EF61D57}"/>
              </a:ext>
            </a:extLst>
          </p:cNvPr>
          <p:cNvSpPr/>
          <p:nvPr/>
        </p:nvSpPr>
        <p:spPr>
          <a:xfrm>
            <a:off x="8088086" y="2438401"/>
            <a:ext cx="4103914" cy="4419600"/>
          </a:xfrm>
          <a:custGeom>
            <a:avLst/>
            <a:gdLst/>
            <a:ahLst/>
            <a:cxnLst/>
            <a:rect l="l" t="t" r="r" b="b"/>
            <a:pathLst>
              <a:path w="7581519" h="8229600">
                <a:moveTo>
                  <a:pt x="0" y="0"/>
                </a:moveTo>
                <a:lnTo>
                  <a:pt x="7581520" y="0"/>
                </a:lnTo>
                <a:lnTo>
                  <a:pt x="75815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Rounded Rectangle 10">
            <a:extLst>
              <a:ext uri="{FF2B5EF4-FFF2-40B4-BE49-F238E27FC236}">
                <a16:creationId xmlns:a16="http://schemas.microsoft.com/office/drawing/2014/main" id="{A6DF04C0-8DA2-D645-6E3E-1EA8DA99B5D5}"/>
              </a:ext>
            </a:extLst>
          </p:cNvPr>
          <p:cNvSpPr/>
          <p:nvPr/>
        </p:nvSpPr>
        <p:spPr>
          <a:xfrm>
            <a:off x="571378" y="3096622"/>
            <a:ext cx="7473165" cy="285786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vi-VN" sz="3600" dirty="0">
                <a:solidFill>
                  <a:srgbClr val="FF0000"/>
                </a:solidFill>
              </a:rPr>
              <a:t>Thời gian may áo và số chiếc áo có mối quan hệ phụ thuộc (tỉ lệ thuận với nhau): thời gia may càng nhiều thì số chiếc áo may được càng nhiều.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69179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7"/>
          <a:stretch/>
        </p:blipFill>
        <p:spPr>
          <a:xfrm>
            <a:off x="0" y="0"/>
            <a:ext cx="12213771" cy="6873388"/>
          </a:xfrm>
          <a:prstGeom prst="rect">
            <a:avLst/>
          </a:prstGeom>
        </p:spPr>
      </p:pic>
      <p:sp>
        <p:nvSpPr>
          <p:cNvPr id="142" name="Hình chữ nhật: Góc Tròn 6">
            <a:extLst>
              <a:ext uri="{FF2B5EF4-FFF2-40B4-BE49-F238E27FC236}">
                <a16:creationId xmlns:a16="http://schemas.microsoft.com/office/drawing/2014/main" id="{5EDA13FA-52E6-BE1A-FEDF-A2A8F414FB17}"/>
              </a:ext>
            </a:extLst>
          </p:cNvPr>
          <p:cNvSpPr/>
          <p:nvPr/>
        </p:nvSpPr>
        <p:spPr>
          <a:xfrm>
            <a:off x="270933" y="206830"/>
            <a:ext cx="11705273" cy="6464904"/>
          </a:xfrm>
          <a:custGeom>
            <a:avLst/>
            <a:gdLst>
              <a:gd name="connsiteX0" fmla="*/ 0 w 11705273"/>
              <a:gd name="connsiteY0" fmla="*/ 1077505 h 6464904"/>
              <a:gd name="connsiteX1" fmla="*/ 951495 w 11705273"/>
              <a:gd name="connsiteY1" fmla="*/ 0 h 6464904"/>
              <a:gd name="connsiteX2" fmla="*/ 10753778 w 11705273"/>
              <a:gd name="connsiteY2" fmla="*/ 0 h 6464904"/>
              <a:gd name="connsiteX3" fmla="*/ 11705273 w 11705273"/>
              <a:gd name="connsiteY3" fmla="*/ 1077505 h 6464904"/>
              <a:gd name="connsiteX4" fmla="*/ 11705273 w 11705273"/>
              <a:gd name="connsiteY4" fmla="*/ 5387398 h 6464904"/>
              <a:gd name="connsiteX5" fmla="*/ 10753778 w 11705273"/>
              <a:gd name="connsiteY5" fmla="*/ 6464904 h 6464904"/>
              <a:gd name="connsiteX6" fmla="*/ 951495 w 11705273"/>
              <a:gd name="connsiteY6" fmla="*/ 6464904 h 6464904"/>
              <a:gd name="connsiteX7" fmla="*/ 0 w 11705273"/>
              <a:gd name="connsiteY7" fmla="*/ 5387398 h 6464904"/>
              <a:gd name="connsiteX8" fmla="*/ 0 w 11705273"/>
              <a:gd name="connsiteY8" fmla="*/ 1077505 h 6464904"/>
              <a:gd name="connsiteX0" fmla="*/ 0 w 11705273"/>
              <a:gd name="connsiteY0" fmla="*/ 1077505 h 6464904"/>
              <a:gd name="connsiteX1" fmla="*/ 951495 w 11705273"/>
              <a:gd name="connsiteY1" fmla="*/ 0 h 6464904"/>
              <a:gd name="connsiteX2" fmla="*/ 10753778 w 11705273"/>
              <a:gd name="connsiteY2" fmla="*/ 0 h 6464904"/>
              <a:gd name="connsiteX3" fmla="*/ 11705273 w 11705273"/>
              <a:gd name="connsiteY3" fmla="*/ 1077505 h 6464904"/>
              <a:gd name="connsiteX4" fmla="*/ 11705273 w 11705273"/>
              <a:gd name="connsiteY4" fmla="*/ 5387398 h 6464904"/>
              <a:gd name="connsiteX5" fmla="*/ 10753778 w 11705273"/>
              <a:gd name="connsiteY5" fmla="*/ 6464904 h 6464904"/>
              <a:gd name="connsiteX6" fmla="*/ 951495 w 11705273"/>
              <a:gd name="connsiteY6" fmla="*/ 6464904 h 6464904"/>
              <a:gd name="connsiteX7" fmla="*/ 0 w 11705273"/>
              <a:gd name="connsiteY7" fmla="*/ 5387398 h 6464904"/>
              <a:gd name="connsiteX8" fmla="*/ 0 w 11705273"/>
              <a:gd name="connsiteY8" fmla="*/ 1077505 h 6464904"/>
              <a:gd name="connsiteX0" fmla="*/ 0 w 11705273"/>
              <a:gd name="connsiteY0" fmla="*/ 1077505 h 6464904"/>
              <a:gd name="connsiteX1" fmla="*/ 951495 w 11705273"/>
              <a:gd name="connsiteY1" fmla="*/ 0 h 6464904"/>
              <a:gd name="connsiteX2" fmla="*/ 10753778 w 11705273"/>
              <a:gd name="connsiteY2" fmla="*/ 0 h 6464904"/>
              <a:gd name="connsiteX3" fmla="*/ 11705273 w 11705273"/>
              <a:gd name="connsiteY3" fmla="*/ 1077505 h 6464904"/>
              <a:gd name="connsiteX4" fmla="*/ 11705273 w 11705273"/>
              <a:gd name="connsiteY4" fmla="*/ 5387398 h 6464904"/>
              <a:gd name="connsiteX5" fmla="*/ 10753778 w 11705273"/>
              <a:gd name="connsiteY5" fmla="*/ 6464904 h 6464904"/>
              <a:gd name="connsiteX6" fmla="*/ 951495 w 11705273"/>
              <a:gd name="connsiteY6" fmla="*/ 6464904 h 6464904"/>
              <a:gd name="connsiteX7" fmla="*/ 0 w 11705273"/>
              <a:gd name="connsiteY7" fmla="*/ 5387398 h 6464904"/>
              <a:gd name="connsiteX8" fmla="*/ 0 w 11705273"/>
              <a:gd name="connsiteY8" fmla="*/ 1077505 h 6464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05273" h="6464904" fill="none" extrusionOk="0">
                <a:moveTo>
                  <a:pt x="0" y="1077505"/>
                </a:moveTo>
                <a:cubicBezTo>
                  <a:pt x="-148043" y="491747"/>
                  <a:pt x="403707" y="127542"/>
                  <a:pt x="951495" y="0"/>
                </a:cubicBezTo>
                <a:cubicBezTo>
                  <a:pt x="2058631" y="295482"/>
                  <a:pt x="9553409" y="-407541"/>
                  <a:pt x="10753778" y="0"/>
                </a:cubicBezTo>
                <a:cubicBezTo>
                  <a:pt x="11387961" y="-144176"/>
                  <a:pt x="11754459" y="497250"/>
                  <a:pt x="11705273" y="1077505"/>
                </a:cubicBezTo>
                <a:cubicBezTo>
                  <a:pt x="11506952" y="2373265"/>
                  <a:pt x="11918586" y="3818189"/>
                  <a:pt x="11705273" y="5387398"/>
                </a:cubicBezTo>
                <a:cubicBezTo>
                  <a:pt x="11578688" y="5929392"/>
                  <a:pt x="11135691" y="6532002"/>
                  <a:pt x="10753778" y="6464904"/>
                </a:cubicBezTo>
                <a:cubicBezTo>
                  <a:pt x="8256688" y="7109214"/>
                  <a:pt x="3180393" y="6193691"/>
                  <a:pt x="951495" y="6464904"/>
                </a:cubicBezTo>
                <a:cubicBezTo>
                  <a:pt x="398517" y="6688552"/>
                  <a:pt x="-190779" y="6153451"/>
                  <a:pt x="0" y="5387398"/>
                </a:cubicBezTo>
                <a:cubicBezTo>
                  <a:pt x="91298" y="4575191"/>
                  <a:pt x="-85773" y="2801361"/>
                  <a:pt x="0" y="1077505"/>
                </a:cubicBezTo>
                <a:close/>
              </a:path>
              <a:path w="11705273" h="6464904" stroke="0" extrusionOk="0">
                <a:moveTo>
                  <a:pt x="0" y="1077505"/>
                </a:moveTo>
                <a:cubicBezTo>
                  <a:pt x="100439" y="528935"/>
                  <a:pt x="543431" y="28696"/>
                  <a:pt x="951495" y="0"/>
                </a:cubicBezTo>
                <a:cubicBezTo>
                  <a:pt x="3604678" y="-787938"/>
                  <a:pt x="7180104" y="130143"/>
                  <a:pt x="10753778" y="0"/>
                </a:cubicBezTo>
                <a:cubicBezTo>
                  <a:pt x="11307049" y="42637"/>
                  <a:pt x="11625926" y="575953"/>
                  <a:pt x="11705273" y="1077505"/>
                </a:cubicBezTo>
                <a:cubicBezTo>
                  <a:pt x="11704050" y="2856514"/>
                  <a:pt x="11725280" y="4428506"/>
                  <a:pt x="11705273" y="5387398"/>
                </a:cubicBezTo>
                <a:cubicBezTo>
                  <a:pt x="11761737" y="6120840"/>
                  <a:pt x="11208274" y="6404409"/>
                  <a:pt x="10753778" y="6464904"/>
                </a:cubicBezTo>
                <a:cubicBezTo>
                  <a:pt x="5902840" y="6967380"/>
                  <a:pt x="3223740" y="6274312"/>
                  <a:pt x="951495" y="6464904"/>
                </a:cubicBezTo>
                <a:cubicBezTo>
                  <a:pt x="238039" y="6439512"/>
                  <a:pt x="-211363" y="5941772"/>
                  <a:pt x="0" y="5387398"/>
                </a:cubicBezTo>
                <a:cubicBezTo>
                  <a:pt x="-137289" y="3261385"/>
                  <a:pt x="-240355" y="1922136"/>
                  <a:pt x="0" y="1077505"/>
                </a:cubicBezTo>
                <a:close/>
              </a:path>
              <a:path w="11705273" h="6464904" fill="none" stroke="0" extrusionOk="0">
                <a:moveTo>
                  <a:pt x="0" y="1077505"/>
                </a:moveTo>
                <a:cubicBezTo>
                  <a:pt x="-186" y="397186"/>
                  <a:pt x="388761" y="-8837"/>
                  <a:pt x="951495" y="0"/>
                </a:cubicBezTo>
                <a:cubicBezTo>
                  <a:pt x="2214495" y="-44977"/>
                  <a:pt x="9435646" y="31732"/>
                  <a:pt x="10753778" y="0"/>
                </a:cubicBezTo>
                <a:cubicBezTo>
                  <a:pt x="11174736" y="-117857"/>
                  <a:pt x="11759579" y="628216"/>
                  <a:pt x="11705273" y="1077505"/>
                </a:cubicBezTo>
                <a:cubicBezTo>
                  <a:pt x="11751590" y="1674643"/>
                  <a:pt x="11649827" y="3285811"/>
                  <a:pt x="11705273" y="5387398"/>
                </a:cubicBezTo>
                <a:cubicBezTo>
                  <a:pt x="11672537" y="6021519"/>
                  <a:pt x="11124200" y="6581629"/>
                  <a:pt x="10753778" y="6464904"/>
                </a:cubicBezTo>
                <a:cubicBezTo>
                  <a:pt x="8118542" y="6680530"/>
                  <a:pt x="3631713" y="6036769"/>
                  <a:pt x="951495" y="6464904"/>
                </a:cubicBezTo>
                <a:cubicBezTo>
                  <a:pt x="381403" y="6405165"/>
                  <a:pt x="-95766" y="6055106"/>
                  <a:pt x="0" y="5387398"/>
                </a:cubicBezTo>
                <a:cubicBezTo>
                  <a:pt x="-71657" y="4199853"/>
                  <a:pt x="-138204" y="3027694"/>
                  <a:pt x="0" y="1077505"/>
                </a:cubicBezTo>
                <a:close/>
              </a:path>
              <a:path w="11705273" h="6464904" fill="none" stroke="0" extrusionOk="0">
                <a:moveTo>
                  <a:pt x="0" y="1077505"/>
                </a:moveTo>
                <a:cubicBezTo>
                  <a:pt x="-23957" y="482209"/>
                  <a:pt x="441197" y="72724"/>
                  <a:pt x="951495" y="0"/>
                </a:cubicBezTo>
                <a:cubicBezTo>
                  <a:pt x="2225626" y="-58614"/>
                  <a:pt x="9723948" y="-237539"/>
                  <a:pt x="10753778" y="0"/>
                </a:cubicBezTo>
                <a:cubicBezTo>
                  <a:pt x="11317030" y="-104554"/>
                  <a:pt x="11731254" y="577639"/>
                  <a:pt x="11705273" y="1077505"/>
                </a:cubicBezTo>
                <a:cubicBezTo>
                  <a:pt x="11668970" y="1917601"/>
                  <a:pt x="11718027" y="3593030"/>
                  <a:pt x="11705273" y="5387398"/>
                </a:cubicBezTo>
                <a:cubicBezTo>
                  <a:pt x="11640504" y="5986188"/>
                  <a:pt x="11089260" y="6545776"/>
                  <a:pt x="10753778" y="6464904"/>
                </a:cubicBezTo>
                <a:cubicBezTo>
                  <a:pt x="8498430" y="6456740"/>
                  <a:pt x="3290325" y="5894706"/>
                  <a:pt x="951495" y="6464904"/>
                </a:cubicBezTo>
                <a:cubicBezTo>
                  <a:pt x="391796" y="6526732"/>
                  <a:pt x="-208824" y="6056340"/>
                  <a:pt x="0" y="5387398"/>
                </a:cubicBezTo>
                <a:cubicBezTo>
                  <a:pt x="56559" y="4504807"/>
                  <a:pt x="-200974" y="2888291"/>
                  <a:pt x="0" y="1077505"/>
                </a:cubicBezTo>
                <a:close/>
              </a:path>
            </a:pathLst>
          </a:custGeom>
          <a:solidFill>
            <a:schemeClr val="bg1"/>
          </a:solidFill>
          <a:ln w="76200">
            <a:solidFill>
              <a:srgbClr val="FF5D5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925326911">
                  <a:custGeom>
                    <a:avLst/>
                    <a:gdLst>
                      <a:gd name="connsiteX0" fmla="*/ 0 w 11705273"/>
                      <a:gd name="connsiteY0" fmla="*/ 1077505 h 6464904"/>
                      <a:gd name="connsiteX1" fmla="*/ 951495 w 11705273"/>
                      <a:gd name="connsiteY1" fmla="*/ 0 h 6464904"/>
                      <a:gd name="connsiteX2" fmla="*/ 10753778 w 11705273"/>
                      <a:gd name="connsiteY2" fmla="*/ 0 h 6464904"/>
                      <a:gd name="connsiteX3" fmla="*/ 11705273 w 11705273"/>
                      <a:gd name="connsiteY3" fmla="*/ 1077505 h 6464904"/>
                      <a:gd name="connsiteX4" fmla="*/ 11705273 w 11705273"/>
                      <a:gd name="connsiteY4" fmla="*/ 5387398 h 6464904"/>
                      <a:gd name="connsiteX5" fmla="*/ 10753778 w 11705273"/>
                      <a:gd name="connsiteY5" fmla="*/ 6464904 h 6464904"/>
                      <a:gd name="connsiteX6" fmla="*/ 951495 w 11705273"/>
                      <a:gd name="connsiteY6" fmla="*/ 6464904 h 6464904"/>
                      <a:gd name="connsiteX7" fmla="*/ 0 w 11705273"/>
                      <a:gd name="connsiteY7" fmla="*/ 5387398 h 6464904"/>
                      <a:gd name="connsiteX8" fmla="*/ 0 w 11705273"/>
                      <a:gd name="connsiteY8" fmla="*/ 1077505 h 6464904"/>
                      <a:gd name="connsiteX0" fmla="*/ 0 w 11705273"/>
                      <a:gd name="connsiteY0" fmla="*/ 1077505 h 6464904"/>
                      <a:gd name="connsiteX1" fmla="*/ 951495 w 11705273"/>
                      <a:gd name="connsiteY1" fmla="*/ 0 h 6464904"/>
                      <a:gd name="connsiteX2" fmla="*/ 10753778 w 11705273"/>
                      <a:gd name="connsiteY2" fmla="*/ 0 h 6464904"/>
                      <a:gd name="connsiteX3" fmla="*/ 11705273 w 11705273"/>
                      <a:gd name="connsiteY3" fmla="*/ 1077505 h 6464904"/>
                      <a:gd name="connsiteX4" fmla="*/ 11705273 w 11705273"/>
                      <a:gd name="connsiteY4" fmla="*/ 5387398 h 6464904"/>
                      <a:gd name="connsiteX5" fmla="*/ 10753778 w 11705273"/>
                      <a:gd name="connsiteY5" fmla="*/ 6464904 h 6464904"/>
                      <a:gd name="connsiteX6" fmla="*/ 951495 w 11705273"/>
                      <a:gd name="connsiteY6" fmla="*/ 6464904 h 6464904"/>
                      <a:gd name="connsiteX7" fmla="*/ 0 w 11705273"/>
                      <a:gd name="connsiteY7" fmla="*/ 5387398 h 6464904"/>
                      <a:gd name="connsiteX8" fmla="*/ 0 w 11705273"/>
                      <a:gd name="connsiteY8" fmla="*/ 1077505 h 6464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705273" h="6464904" fill="none" extrusionOk="0">
                        <a:moveTo>
                          <a:pt x="0" y="1077505"/>
                        </a:moveTo>
                        <a:cubicBezTo>
                          <a:pt x="-58916" y="486205"/>
                          <a:pt x="413030" y="74603"/>
                          <a:pt x="951495" y="0"/>
                        </a:cubicBezTo>
                        <a:cubicBezTo>
                          <a:pt x="2111811" y="104805"/>
                          <a:pt x="9509229" y="-262099"/>
                          <a:pt x="10753778" y="0"/>
                        </a:cubicBezTo>
                        <a:cubicBezTo>
                          <a:pt x="11328999" y="-66396"/>
                          <a:pt x="11745645" y="494655"/>
                          <a:pt x="11705273" y="1077505"/>
                        </a:cubicBezTo>
                        <a:cubicBezTo>
                          <a:pt x="11654495" y="2151298"/>
                          <a:pt x="11728276" y="3714149"/>
                          <a:pt x="11705273" y="5387398"/>
                        </a:cubicBezTo>
                        <a:cubicBezTo>
                          <a:pt x="11621518" y="5946147"/>
                          <a:pt x="11155525" y="6523255"/>
                          <a:pt x="10753778" y="6464904"/>
                        </a:cubicBezTo>
                        <a:cubicBezTo>
                          <a:pt x="8325916" y="6701502"/>
                          <a:pt x="3615536" y="6292800"/>
                          <a:pt x="951495" y="6464904"/>
                        </a:cubicBezTo>
                        <a:cubicBezTo>
                          <a:pt x="410320" y="6597904"/>
                          <a:pt x="-105679" y="6080179"/>
                          <a:pt x="0" y="5387398"/>
                        </a:cubicBezTo>
                        <a:cubicBezTo>
                          <a:pt x="84458" y="4532180"/>
                          <a:pt x="-2050" y="2885053"/>
                          <a:pt x="0" y="1077505"/>
                        </a:cubicBezTo>
                        <a:close/>
                      </a:path>
                      <a:path w="11705273" h="6464904" stroke="0" extrusionOk="0">
                        <a:moveTo>
                          <a:pt x="0" y="1077505"/>
                        </a:moveTo>
                        <a:cubicBezTo>
                          <a:pt x="85586" y="480816"/>
                          <a:pt x="499143" y="10835"/>
                          <a:pt x="951495" y="0"/>
                        </a:cubicBezTo>
                        <a:cubicBezTo>
                          <a:pt x="3905392" y="-495715"/>
                          <a:pt x="7236408" y="104654"/>
                          <a:pt x="10753778" y="0"/>
                        </a:cubicBezTo>
                        <a:cubicBezTo>
                          <a:pt x="11302405" y="32765"/>
                          <a:pt x="11678559" y="571549"/>
                          <a:pt x="11705273" y="1077505"/>
                        </a:cubicBezTo>
                        <a:cubicBezTo>
                          <a:pt x="11747303" y="3008654"/>
                          <a:pt x="11804097" y="4233226"/>
                          <a:pt x="11705273" y="5387398"/>
                        </a:cubicBezTo>
                        <a:cubicBezTo>
                          <a:pt x="11730149" y="6043310"/>
                          <a:pt x="11197707" y="6441831"/>
                          <a:pt x="10753778" y="6464904"/>
                        </a:cubicBezTo>
                        <a:cubicBezTo>
                          <a:pt x="6198309" y="6776781"/>
                          <a:pt x="3315875" y="6306768"/>
                          <a:pt x="951495" y="6464904"/>
                        </a:cubicBezTo>
                        <a:cubicBezTo>
                          <a:pt x="328587" y="6403972"/>
                          <a:pt x="-151619" y="5950315"/>
                          <a:pt x="0" y="5387398"/>
                        </a:cubicBezTo>
                        <a:cubicBezTo>
                          <a:pt x="-148950" y="3391931"/>
                          <a:pt x="-141322" y="1916014"/>
                          <a:pt x="0" y="1077505"/>
                        </a:cubicBezTo>
                        <a:close/>
                      </a:path>
                      <a:path w="11705273" h="6464904" fill="none" stroke="0" extrusionOk="0">
                        <a:moveTo>
                          <a:pt x="0" y="1077505"/>
                        </a:moveTo>
                        <a:cubicBezTo>
                          <a:pt x="35487" y="477683"/>
                          <a:pt x="480712" y="4518"/>
                          <a:pt x="951495" y="0"/>
                        </a:cubicBezTo>
                        <a:cubicBezTo>
                          <a:pt x="2137295" y="58064"/>
                          <a:pt x="9638118" y="-8105"/>
                          <a:pt x="10753778" y="0"/>
                        </a:cubicBezTo>
                        <a:cubicBezTo>
                          <a:pt x="11258014" y="-89225"/>
                          <a:pt x="11698857" y="574990"/>
                          <a:pt x="11705273" y="1077505"/>
                        </a:cubicBezTo>
                        <a:cubicBezTo>
                          <a:pt x="11817890" y="1852523"/>
                          <a:pt x="11599774" y="3336307"/>
                          <a:pt x="11705273" y="5387398"/>
                        </a:cubicBezTo>
                        <a:cubicBezTo>
                          <a:pt x="11671568" y="6026430"/>
                          <a:pt x="11162849" y="6514787"/>
                          <a:pt x="10753778" y="6464904"/>
                        </a:cubicBezTo>
                        <a:cubicBezTo>
                          <a:pt x="8471405" y="6357757"/>
                          <a:pt x="3614358" y="6146331"/>
                          <a:pt x="951495" y="6464904"/>
                        </a:cubicBezTo>
                        <a:cubicBezTo>
                          <a:pt x="385340" y="6463904"/>
                          <a:pt x="-126398" y="6024145"/>
                          <a:pt x="0" y="5387398"/>
                        </a:cubicBezTo>
                        <a:cubicBezTo>
                          <a:pt x="-77398" y="4174684"/>
                          <a:pt x="-147459" y="2995735"/>
                          <a:pt x="0" y="1077505"/>
                        </a:cubicBez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885E019-99CB-A87B-A768-425719DAE319}"/>
              </a:ext>
            </a:extLst>
          </p:cNvPr>
          <p:cNvGrpSpPr/>
          <p:nvPr/>
        </p:nvGrpSpPr>
        <p:grpSpPr>
          <a:xfrm>
            <a:off x="662737" y="446314"/>
            <a:ext cx="11369473" cy="2232958"/>
            <a:chOff x="337617" y="278540"/>
            <a:chExt cx="11369473" cy="316236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356C7485-A3DB-D76B-CF52-B65900675086}"/>
                </a:ext>
              </a:extLst>
            </p:cNvPr>
            <p:cNvSpPr/>
            <p:nvPr/>
          </p:nvSpPr>
          <p:spPr>
            <a:xfrm>
              <a:off x="337617" y="278540"/>
              <a:ext cx="11369473" cy="2687779"/>
            </a:xfrm>
            <a:prstGeom prst="roundRect">
              <a:avLst/>
            </a:prstGeom>
            <a:solidFill>
              <a:srgbClr val="FFEBEB"/>
            </a:solidFill>
            <a:ln w="57150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720CEF-02CC-A8BB-4A06-D4EC60538163}"/>
                </a:ext>
              </a:extLst>
            </p:cNvPr>
            <p:cNvSpPr txBox="1"/>
            <p:nvPr/>
          </p:nvSpPr>
          <p:spPr>
            <a:xfrm>
              <a:off x="564061" y="436164"/>
              <a:ext cx="11063878" cy="30047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vi-VN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mbria" panose="02040503050406030204" pitchFamily="18" charset="0"/>
                  <a:ea typeface="Cambria" panose="02040503050406030204" pitchFamily="18" charset="0"/>
                  <a:cs typeface="Times New Roman" panose="02020603050405020304" pitchFamily="18" charset="0"/>
                </a:rPr>
                <a:t>Mỗi giờ người thợ may được 1 chiếc áo. Vậy nếu trong 2 giờ (3 giờ, 4 giờ) thì người thợ may được bao nhiêu chiếc áo?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Freeform 2">
            <a:extLst>
              <a:ext uri="{FF2B5EF4-FFF2-40B4-BE49-F238E27FC236}">
                <a16:creationId xmlns:a16="http://schemas.microsoft.com/office/drawing/2014/main" id="{B27DC065-51C6-64E2-AA36-B50A3EF61D57}"/>
              </a:ext>
            </a:extLst>
          </p:cNvPr>
          <p:cNvSpPr/>
          <p:nvPr/>
        </p:nvSpPr>
        <p:spPr>
          <a:xfrm>
            <a:off x="8088086" y="2438401"/>
            <a:ext cx="4103914" cy="4419600"/>
          </a:xfrm>
          <a:custGeom>
            <a:avLst/>
            <a:gdLst/>
            <a:ahLst/>
            <a:cxnLst/>
            <a:rect l="l" t="t" r="r" b="b"/>
            <a:pathLst>
              <a:path w="7581519" h="8229600">
                <a:moveTo>
                  <a:pt x="0" y="0"/>
                </a:moveTo>
                <a:lnTo>
                  <a:pt x="7581520" y="0"/>
                </a:lnTo>
                <a:lnTo>
                  <a:pt x="758152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ounded Rectangle 10">
            <a:extLst>
              <a:ext uri="{FF2B5EF4-FFF2-40B4-BE49-F238E27FC236}">
                <a16:creationId xmlns:a16="http://schemas.microsoft.com/office/drawing/2014/main" id="{A6DF04C0-8DA2-D645-6E3E-1EA8DA99B5D5}"/>
              </a:ext>
            </a:extLst>
          </p:cNvPr>
          <p:cNvSpPr/>
          <p:nvPr/>
        </p:nvSpPr>
        <p:spPr>
          <a:xfrm>
            <a:off x="571378" y="3096622"/>
            <a:ext cx="7473165" cy="2476863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marR="0" lvl="0" indent="-4572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vi-V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Mỗi giờ người thợ may được 1 chiếc áo.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457200" marR="0" lvl="0" indent="-45720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vi-VN" sz="2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Vậy nếu trong 2 giờ thì người thợ may được 2 chiếc áo, 3 giờ thì người thợ may được 3 chiếc áo, 4 giờ thì người thợ may được 4 chiếc áo. 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33330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83"/>
          <a:stretch/>
        </p:blipFill>
        <p:spPr>
          <a:xfrm>
            <a:off x="0" y="-67236"/>
            <a:ext cx="12192000" cy="692523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29C6D28-2D86-8F3B-D70A-9E403E33CDAD}"/>
              </a:ext>
            </a:extLst>
          </p:cNvPr>
          <p:cNvSpPr/>
          <p:nvPr/>
        </p:nvSpPr>
        <p:spPr>
          <a:xfrm>
            <a:off x="445782" y="11600"/>
            <a:ext cx="8465318" cy="4451543"/>
          </a:xfrm>
          <a:custGeom>
            <a:avLst/>
            <a:gdLst>
              <a:gd name="connsiteX0" fmla="*/ 0 w 8465318"/>
              <a:gd name="connsiteY0" fmla="*/ 741939 h 4451543"/>
              <a:gd name="connsiteX1" fmla="*/ 741939 w 8465318"/>
              <a:gd name="connsiteY1" fmla="*/ 0 h 4451543"/>
              <a:gd name="connsiteX2" fmla="*/ 7723379 w 8465318"/>
              <a:gd name="connsiteY2" fmla="*/ 0 h 4451543"/>
              <a:gd name="connsiteX3" fmla="*/ 8465318 w 8465318"/>
              <a:gd name="connsiteY3" fmla="*/ 741939 h 4451543"/>
              <a:gd name="connsiteX4" fmla="*/ 8465318 w 8465318"/>
              <a:gd name="connsiteY4" fmla="*/ 3709604 h 4451543"/>
              <a:gd name="connsiteX5" fmla="*/ 7723379 w 8465318"/>
              <a:gd name="connsiteY5" fmla="*/ 4451543 h 4451543"/>
              <a:gd name="connsiteX6" fmla="*/ 741939 w 8465318"/>
              <a:gd name="connsiteY6" fmla="*/ 4451543 h 4451543"/>
              <a:gd name="connsiteX7" fmla="*/ 0 w 8465318"/>
              <a:gd name="connsiteY7" fmla="*/ 3709604 h 4451543"/>
              <a:gd name="connsiteX8" fmla="*/ 0 w 8465318"/>
              <a:gd name="connsiteY8" fmla="*/ 741939 h 4451543"/>
              <a:gd name="connsiteX0" fmla="*/ 0 w 8465318"/>
              <a:gd name="connsiteY0" fmla="*/ 741939 h 4451543"/>
              <a:gd name="connsiteX1" fmla="*/ 741939 w 8465318"/>
              <a:gd name="connsiteY1" fmla="*/ 0 h 4451543"/>
              <a:gd name="connsiteX2" fmla="*/ 7723379 w 8465318"/>
              <a:gd name="connsiteY2" fmla="*/ 0 h 4451543"/>
              <a:gd name="connsiteX3" fmla="*/ 8465318 w 8465318"/>
              <a:gd name="connsiteY3" fmla="*/ 741939 h 4451543"/>
              <a:gd name="connsiteX4" fmla="*/ 8465318 w 8465318"/>
              <a:gd name="connsiteY4" fmla="*/ 3709604 h 4451543"/>
              <a:gd name="connsiteX5" fmla="*/ 7723379 w 8465318"/>
              <a:gd name="connsiteY5" fmla="*/ 4451543 h 4451543"/>
              <a:gd name="connsiteX6" fmla="*/ 741939 w 8465318"/>
              <a:gd name="connsiteY6" fmla="*/ 4451543 h 4451543"/>
              <a:gd name="connsiteX7" fmla="*/ 0 w 8465318"/>
              <a:gd name="connsiteY7" fmla="*/ 3709604 h 4451543"/>
              <a:gd name="connsiteX8" fmla="*/ 0 w 8465318"/>
              <a:gd name="connsiteY8" fmla="*/ 741939 h 445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465318" h="4451543" fill="none" extrusionOk="0">
                <a:moveTo>
                  <a:pt x="0" y="741939"/>
                </a:moveTo>
                <a:cubicBezTo>
                  <a:pt x="-62868" y="322008"/>
                  <a:pt x="371201" y="31914"/>
                  <a:pt x="741939" y="0"/>
                </a:cubicBezTo>
                <a:cubicBezTo>
                  <a:pt x="1918011" y="481190"/>
                  <a:pt x="4857752" y="328827"/>
                  <a:pt x="7723379" y="0"/>
                </a:cubicBezTo>
                <a:cubicBezTo>
                  <a:pt x="8183220" y="77139"/>
                  <a:pt x="8491837" y="364660"/>
                  <a:pt x="8465318" y="741939"/>
                </a:cubicBezTo>
                <a:cubicBezTo>
                  <a:pt x="8327790" y="1544424"/>
                  <a:pt x="8557485" y="3338551"/>
                  <a:pt x="8465318" y="3709604"/>
                </a:cubicBezTo>
                <a:cubicBezTo>
                  <a:pt x="8367393" y="4135447"/>
                  <a:pt x="8075854" y="4412016"/>
                  <a:pt x="7723379" y="4451543"/>
                </a:cubicBezTo>
                <a:cubicBezTo>
                  <a:pt x="4832170" y="4596092"/>
                  <a:pt x="2908678" y="4535154"/>
                  <a:pt x="741939" y="4451543"/>
                </a:cubicBezTo>
                <a:cubicBezTo>
                  <a:pt x="340103" y="4344334"/>
                  <a:pt x="-61139" y="4155066"/>
                  <a:pt x="0" y="3709604"/>
                </a:cubicBezTo>
                <a:cubicBezTo>
                  <a:pt x="50645" y="3321574"/>
                  <a:pt x="77497" y="1766489"/>
                  <a:pt x="0" y="741939"/>
                </a:cubicBezTo>
                <a:close/>
              </a:path>
              <a:path w="8465318" h="4451543" stroke="0" extrusionOk="0">
                <a:moveTo>
                  <a:pt x="0" y="741939"/>
                </a:moveTo>
                <a:cubicBezTo>
                  <a:pt x="-57591" y="310333"/>
                  <a:pt x="359848" y="-18504"/>
                  <a:pt x="741939" y="0"/>
                </a:cubicBezTo>
                <a:cubicBezTo>
                  <a:pt x="4174573" y="165520"/>
                  <a:pt x="4711672" y="-80083"/>
                  <a:pt x="7723379" y="0"/>
                </a:cubicBezTo>
                <a:cubicBezTo>
                  <a:pt x="8089072" y="56963"/>
                  <a:pt x="8425365" y="404178"/>
                  <a:pt x="8465318" y="741939"/>
                </a:cubicBezTo>
                <a:cubicBezTo>
                  <a:pt x="8500715" y="1470724"/>
                  <a:pt x="8531405" y="2522130"/>
                  <a:pt x="8465318" y="3709604"/>
                </a:cubicBezTo>
                <a:cubicBezTo>
                  <a:pt x="8534855" y="4162504"/>
                  <a:pt x="8147707" y="4432946"/>
                  <a:pt x="7723379" y="4451543"/>
                </a:cubicBezTo>
                <a:cubicBezTo>
                  <a:pt x="4326304" y="4644943"/>
                  <a:pt x="1500778" y="4306845"/>
                  <a:pt x="741939" y="4451543"/>
                </a:cubicBezTo>
                <a:cubicBezTo>
                  <a:pt x="347093" y="4393923"/>
                  <a:pt x="-17231" y="4126422"/>
                  <a:pt x="0" y="3709604"/>
                </a:cubicBezTo>
                <a:cubicBezTo>
                  <a:pt x="80579" y="2807126"/>
                  <a:pt x="1811" y="1469411"/>
                  <a:pt x="0" y="741939"/>
                </a:cubicBezTo>
                <a:close/>
              </a:path>
              <a:path w="8465318" h="4451543" fill="none" stroke="0" extrusionOk="0">
                <a:moveTo>
                  <a:pt x="0" y="741939"/>
                </a:moveTo>
                <a:cubicBezTo>
                  <a:pt x="-59609" y="304997"/>
                  <a:pt x="307425" y="48125"/>
                  <a:pt x="741939" y="0"/>
                </a:cubicBezTo>
                <a:cubicBezTo>
                  <a:pt x="2001860" y="198138"/>
                  <a:pt x="4700902" y="47686"/>
                  <a:pt x="7723379" y="0"/>
                </a:cubicBezTo>
                <a:cubicBezTo>
                  <a:pt x="8111911" y="64064"/>
                  <a:pt x="8469115" y="396195"/>
                  <a:pt x="8465318" y="741939"/>
                </a:cubicBezTo>
                <a:cubicBezTo>
                  <a:pt x="8264216" y="1528009"/>
                  <a:pt x="8605435" y="3394042"/>
                  <a:pt x="8465318" y="3709604"/>
                </a:cubicBezTo>
                <a:cubicBezTo>
                  <a:pt x="8517707" y="4130929"/>
                  <a:pt x="8142913" y="4407387"/>
                  <a:pt x="7723379" y="4451543"/>
                </a:cubicBezTo>
                <a:cubicBezTo>
                  <a:pt x="4901430" y="4594375"/>
                  <a:pt x="2684488" y="4862312"/>
                  <a:pt x="741939" y="4451543"/>
                </a:cubicBezTo>
                <a:cubicBezTo>
                  <a:pt x="328327" y="4339969"/>
                  <a:pt x="-31808" y="4146018"/>
                  <a:pt x="0" y="3709604"/>
                </a:cubicBezTo>
                <a:cubicBezTo>
                  <a:pt x="228255" y="3388111"/>
                  <a:pt x="109704" y="1726330"/>
                  <a:pt x="0" y="74193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28575">
            <a:solidFill>
              <a:srgbClr val="002060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8465318"/>
                      <a:gd name="connsiteY0" fmla="*/ 741939 h 4451543"/>
                      <a:gd name="connsiteX1" fmla="*/ 741939 w 8465318"/>
                      <a:gd name="connsiteY1" fmla="*/ 0 h 4451543"/>
                      <a:gd name="connsiteX2" fmla="*/ 7723379 w 8465318"/>
                      <a:gd name="connsiteY2" fmla="*/ 0 h 4451543"/>
                      <a:gd name="connsiteX3" fmla="*/ 8465318 w 8465318"/>
                      <a:gd name="connsiteY3" fmla="*/ 741939 h 4451543"/>
                      <a:gd name="connsiteX4" fmla="*/ 8465318 w 8465318"/>
                      <a:gd name="connsiteY4" fmla="*/ 3709604 h 4451543"/>
                      <a:gd name="connsiteX5" fmla="*/ 7723379 w 8465318"/>
                      <a:gd name="connsiteY5" fmla="*/ 4451543 h 4451543"/>
                      <a:gd name="connsiteX6" fmla="*/ 741939 w 8465318"/>
                      <a:gd name="connsiteY6" fmla="*/ 4451543 h 4451543"/>
                      <a:gd name="connsiteX7" fmla="*/ 0 w 8465318"/>
                      <a:gd name="connsiteY7" fmla="*/ 3709604 h 4451543"/>
                      <a:gd name="connsiteX8" fmla="*/ 0 w 8465318"/>
                      <a:gd name="connsiteY8" fmla="*/ 741939 h 4451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465318" h="4451543" fill="none" extrusionOk="0">
                        <a:moveTo>
                          <a:pt x="0" y="741939"/>
                        </a:moveTo>
                        <a:cubicBezTo>
                          <a:pt x="-21069" y="328769"/>
                          <a:pt x="364726" y="26619"/>
                          <a:pt x="741939" y="0"/>
                        </a:cubicBezTo>
                        <a:cubicBezTo>
                          <a:pt x="1682732" y="130954"/>
                          <a:pt x="4830210" y="43574"/>
                          <a:pt x="7723379" y="0"/>
                        </a:cubicBezTo>
                        <a:cubicBezTo>
                          <a:pt x="8150357" y="26519"/>
                          <a:pt x="8477907" y="347597"/>
                          <a:pt x="8465318" y="741939"/>
                        </a:cubicBezTo>
                        <a:cubicBezTo>
                          <a:pt x="8314879" y="1555728"/>
                          <a:pt x="8551197" y="3368127"/>
                          <a:pt x="8465318" y="3709604"/>
                        </a:cubicBezTo>
                        <a:cubicBezTo>
                          <a:pt x="8446412" y="4122471"/>
                          <a:pt x="8124391" y="4445506"/>
                          <a:pt x="7723379" y="4451543"/>
                        </a:cubicBezTo>
                        <a:cubicBezTo>
                          <a:pt x="4982177" y="4606740"/>
                          <a:pt x="2947634" y="4614563"/>
                          <a:pt x="741939" y="4451543"/>
                        </a:cubicBezTo>
                        <a:cubicBezTo>
                          <a:pt x="335423" y="4407640"/>
                          <a:pt x="-21782" y="4132085"/>
                          <a:pt x="0" y="3709604"/>
                        </a:cubicBezTo>
                        <a:cubicBezTo>
                          <a:pt x="64656" y="3296522"/>
                          <a:pt x="-17807" y="1695671"/>
                          <a:pt x="0" y="741939"/>
                        </a:cubicBezTo>
                        <a:close/>
                      </a:path>
                      <a:path w="8465318" h="4451543" stroke="0" extrusionOk="0">
                        <a:moveTo>
                          <a:pt x="0" y="741939"/>
                        </a:moveTo>
                        <a:cubicBezTo>
                          <a:pt x="-57030" y="297000"/>
                          <a:pt x="322581" y="3602"/>
                          <a:pt x="741939" y="0"/>
                        </a:cubicBezTo>
                        <a:cubicBezTo>
                          <a:pt x="4195132" y="132882"/>
                          <a:pt x="4802960" y="-84951"/>
                          <a:pt x="7723379" y="0"/>
                        </a:cubicBezTo>
                        <a:cubicBezTo>
                          <a:pt x="8084361" y="47636"/>
                          <a:pt x="8455132" y="388480"/>
                          <a:pt x="8465318" y="741939"/>
                        </a:cubicBezTo>
                        <a:cubicBezTo>
                          <a:pt x="8485505" y="1557704"/>
                          <a:pt x="8617798" y="2527019"/>
                          <a:pt x="8465318" y="3709604"/>
                        </a:cubicBezTo>
                        <a:cubicBezTo>
                          <a:pt x="8487855" y="4122040"/>
                          <a:pt x="8159543" y="4397208"/>
                          <a:pt x="7723379" y="4451543"/>
                        </a:cubicBezTo>
                        <a:cubicBezTo>
                          <a:pt x="4378988" y="4539182"/>
                          <a:pt x="1555057" y="4378864"/>
                          <a:pt x="741939" y="4451543"/>
                        </a:cubicBezTo>
                        <a:cubicBezTo>
                          <a:pt x="325423" y="4387133"/>
                          <a:pt x="-16468" y="4142252"/>
                          <a:pt x="0" y="3709604"/>
                        </a:cubicBezTo>
                        <a:cubicBezTo>
                          <a:pt x="-38581" y="2732056"/>
                          <a:pt x="63341" y="1455909"/>
                          <a:pt x="0" y="741939"/>
                        </a:cubicBez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90D6241-FA07-D0AB-755A-C1FF5DF0AE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flipH="1">
            <a:off x="8772670" y="2495317"/>
            <a:ext cx="3135400" cy="415511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26" name="Hộp Văn bản 22">
            <a:extLst>
              <a:ext uri="{FF2B5EF4-FFF2-40B4-BE49-F238E27FC236}">
                <a16:creationId xmlns:a16="http://schemas.microsoft.com/office/drawing/2014/main" id="{026AE188-2DA9-8FD5-6A01-A3790A4D94D8}"/>
              </a:ext>
            </a:extLst>
          </p:cNvPr>
          <p:cNvSpPr txBox="1"/>
          <p:nvPr/>
        </p:nvSpPr>
        <p:spPr>
          <a:xfrm>
            <a:off x="472293" y="-162338"/>
            <a:ext cx="8801138" cy="754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3200" dirty="0">
                <a:ln w="3175">
                  <a:solidFill>
                    <a:srgbClr val="002060"/>
                  </a:solidFill>
                </a:ln>
                <a:solidFill>
                  <a:srgbClr val="002060"/>
                </a:solidFill>
                <a:ea typeface="微软雅黑" panose="020B0503020204020204" pitchFamily="34" charset="-122"/>
              </a:rPr>
              <a:t>Thứ … ngày … tháng … năm …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BDEADC-F4B6-BEFA-B9ED-CAFCF806F5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3133" y="571954"/>
            <a:ext cx="3944454" cy="12436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83AB8F1-1A0B-575C-1CB8-4739EEAE54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373" y="1173408"/>
            <a:ext cx="2085013" cy="16460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5B96A8-8853-D97C-704E-3A6CA8ED7E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3049" y="2056311"/>
            <a:ext cx="7724301" cy="16887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8E18BB-D2E9-7485-D354-B76759B5A2C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76976" y="3575697"/>
            <a:ext cx="1847248" cy="96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5540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21A5E2-338E-A5D9-42AF-0E344ACC30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"/>
                    </a14:imgEffect>
                    <a14:imgEffect>
                      <a14:colorTemperature colorTemp="59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t="329" b="1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B826CB8-3A8A-6EF0-E291-AAD6B5D579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7292898" y="2051285"/>
            <a:ext cx="3135400" cy="4155111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11B52A3-792F-D972-2665-E896E0E1FA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25832" y="2412907"/>
            <a:ext cx="3310415" cy="2133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3872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7"/>
          <a:stretch/>
        </p:blipFill>
        <p:spPr>
          <a:xfrm>
            <a:off x="0" y="0"/>
            <a:ext cx="12213771" cy="6873388"/>
          </a:xfrm>
          <a:prstGeom prst="rect">
            <a:avLst/>
          </a:prstGeom>
        </p:spPr>
      </p:pic>
      <p:sp>
        <p:nvSpPr>
          <p:cNvPr id="142" name="Hình chữ nhật: Góc Tròn 6">
            <a:extLst>
              <a:ext uri="{FF2B5EF4-FFF2-40B4-BE49-F238E27FC236}">
                <a16:creationId xmlns:a16="http://schemas.microsoft.com/office/drawing/2014/main" id="{5EDA13FA-52E6-BE1A-FEDF-A2A8F414FB17}"/>
              </a:ext>
            </a:extLst>
          </p:cNvPr>
          <p:cNvSpPr/>
          <p:nvPr/>
        </p:nvSpPr>
        <p:spPr>
          <a:xfrm>
            <a:off x="270933" y="274320"/>
            <a:ext cx="11705273" cy="6397413"/>
          </a:xfrm>
          <a:custGeom>
            <a:avLst/>
            <a:gdLst>
              <a:gd name="connsiteX0" fmla="*/ 0 w 11705273"/>
              <a:gd name="connsiteY0" fmla="*/ 1066257 h 6397413"/>
              <a:gd name="connsiteX1" fmla="*/ 1066257 w 11705273"/>
              <a:gd name="connsiteY1" fmla="*/ 0 h 6397413"/>
              <a:gd name="connsiteX2" fmla="*/ 10639016 w 11705273"/>
              <a:gd name="connsiteY2" fmla="*/ 0 h 6397413"/>
              <a:gd name="connsiteX3" fmla="*/ 11705273 w 11705273"/>
              <a:gd name="connsiteY3" fmla="*/ 1066257 h 6397413"/>
              <a:gd name="connsiteX4" fmla="*/ 11705273 w 11705273"/>
              <a:gd name="connsiteY4" fmla="*/ 5331156 h 6397413"/>
              <a:gd name="connsiteX5" fmla="*/ 10639016 w 11705273"/>
              <a:gd name="connsiteY5" fmla="*/ 6397413 h 6397413"/>
              <a:gd name="connsiteX6" fmla="*/ 1066257 w 11705273"/>
              <a:gd name="connsiteY6" fmla="*/ 6397413 h 6397413"/>
              <a:gd name="connsiteX7" fmla="*/ 0 w 11705273"/>
              <a:gd name="connsiteY7" fmla="*/ 5331156 h 6397413"/>
              <a:gd name="connsiteX8" fmla="*/ 0 w 11705273"/>
              <a:gd name="connsiteY8" fmla="*/ 1066257 h 6397413"/>
              <a:gd name="connsiteX0" fmla="*/ 0 w 11705273"/>
              <a:gd name="connsiteY0" fmla="*/ 1066257 h 6397413"/>
              <a:gd name="connsiteX1" fmla="*/ 1066257 w 11705273"/>
              <a:gd name="connsiteY1" fmla="*/ 0 h 6397413"/>
              <a:gd name="connsiteX2" fmla="*/ 10639016 w 11705273"/>
              <a:gd name="connsiteY2" fmla="*/ 0 h 6397413"/>
              <a:gd name="connsiteX3" fmla="*/ 11705273 w 11705273"/>
              <a:gd name="connsiteY3" fmla="*/ 1066257 h 6397413"/>
              <a:gd name="connsiteX4" fmla="*/ 11705273 w 11705273"/>
              <a:gd name="connsiteY4" fmla="*/ 5331156 h 6397413"/>
              <a:gd name="connsiteX5" fmla="*/ 10639016 w 11705273"/>
              <a:gd name="connsiteY5" fmla="*/ 6397413 h 6397413"/>
              <a:gd name="connsiteX6" fmla="*/ 1066257 w 11705273"/>
              <a:gd name="connsiteY6" fmla="*/ 6397413 h 6397413"/>
              <a:gd name="connsiteX7" fmla="*/ 0 w 11705273"/>
              <a:gd name="connsiteY7" fmla="*/ 5331156 h 6397413"/>
              <a:gd name="connsiteX8" fmla="*/ 0 w 11705273"/>
              <a:gd name="connsiteY8" fmla="*/ 1066257 h 639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05273" h="6397413" fill="none" extrusionOk="0">
                <a:moveTo>
                  <a:pt x="0" y="1066257"/>
                </a:moveTo>
                <a:cubicBezTo>
                  <a:pt x="-55064" y="480804"/>
                  <a:pt x="459490" y="101588"/>
                  <a:pt x="1066257" y="0"/>
                </a:cubicBezTo>
                <a:cubicBezTo>
                  <a:pt x="3987493" y="122729"/>
                  <a:pt x="8791054" y="-348741"/>
                  <a:pt x="10639016" y="0"/>
                </a:cubicBezTo>
                <a:cubicBezTo>
                  <a:pt x="11283986" y="-73995"/>
                  <a:pt x="11804861" y="506698"/>
                  <a:pt x="11705273" y="1066257"/>
                </a:cubicBezTo>
                <a:cubicBezTo>
                  <a:pt x="11801048" y="1895580"/>
                  <a:pt x="11707697" y="3332173"/>
                  <a:pt x="11705273" y="5331156"/>
                </a:cubicBezTo>
                <a:cubicBezTo>
                  <a:pt x="11604836" y="5880743"/>
                  <a:pt x="11128151" y="6441401"/>
                  <a:pt x="10639016" y="6397413"/>
                </a:cubicBezTo>
                <a:cubicBezTo>
                  <a:pt x="9536053" y="6633064"/>
                  <a:pt x="3632809" y="6177698"/>
                  <a:pt x="1066257" y="6397413"/>
                </a:cubicBezTo>
                <a:cubicBezTo>
                  <a:pt x="457980" y="6546408"/>
                  <a:pt x="-47241" y="5960708"/>
                  <a:pt x="0" y="5331156"/>
                </a:cubicBezTo>
                <a:cubicBezTo>
                  <a:pt x="73393" y="4951052"/>
                  <a:pt x="80337" y="2831784"/>
                  <a:pt x="0" y="1066257"/>
                </a:cubicBezTo>
                <a:close/>
              </a:path>
              <a:path w="11705273" h="6397413" stroke="0" extrusionOk="0">
                <a:moveTo>
                  <a:pt x="0" y="1066257"/>
                </a:moveTo>
                <a:cubicBezTo>
                  <a:pt x="53956" y="502074"/>
                  <a:pt x="580022" y="10034"/>
                  <a:pt x="1066257" y="0"/>
                </a:cubicBezTo>
                <a:cubicBezTo>
                  <a:pt x="2604508" y="-255010"/>
                  <a:pt x="9573053" y="-38539"/>
                  <a:pt x="10639016" y="0"/>
                </a:cubicBezTo>
                <a:cubicBezTo>
                  <a:pt x="11221709" y="-44339"/>
                  <a:pt x="11651574" y="498805"/>
                  <a:pt x="11705273" y="1066257"/>
                </a:cubicBezTo>
                <a:cubicBezTo>
                  <a:pt x="11745548" y="2100104"/>
                  <a:pt x="11793161" y="4532376"/>
                  <a:pt x="11705273" y="5331156"/>
                </a:cubicBezTo>
                <a:cubicBezTo>
                  <a:pt x="11734972" y="5990166"/>
                  <a:pt x="11141526" y="6355527"/>
                  <a:pt x="10639016" y="6397413"/>
                </a:cubicBezTo>
                <a:cubicBezTo>
                  <a:pt x="6382572" y="6491787"/>
                  <a:pt x="2852255" y="6254325"/>
                  <a:pt x="1066257" y="6397413"/>
                </a:cubicBezTo>
                <a:cubicBezTo>
                  <a:pt x="401090" y="6389010"/>
                  <a:pt x="-109363" y="5900841"/>
                  <a:pt x="0" y="5331156"/>
                </a:cubicBezTo>
                <a:cubicBezTo>
                  <a:pt x="-150567" y="4001870"/>
                  <a:pt x="-40829" y="1845886"/>
                  <a:pt x="0" y="1066257"/>
                </a:cubicBezTo>
                <a:close/>
              </a:path>
              <a:path w="11705273" h="6397413" fill="none" stroke="0" extrusionOk="0">
                <a:moveTo>
                  <a:pt x="0" y="1066257"/>
                </a:moveTo>
                <a:cubicBezTo>
                  <a:pt x="80765" y="466365"/>
                  <a:pt x="493509" y="32032"/>
                  <a:pt x="1066257" y="0"/>
                </a:cubicBezTo>
                <a:cubicBezTo>
                  <a:pt x="4164016" y="-157785"/>
                  <a:pt x="8842595" y="-10204"/>
                  <a:pt x="10639016" y="0"/>
                </a:cubicBezTo>
                <a:cubicBezTo>
                  <a:pt x="11208622" y="-123932"/>
                  <a:pt x="11712739" y="556897"/>
                  <a:pt x="11705273" y="1066257"/>
                </a:cubicBezTo>
                <a:cubicBezTo>
                  <a:pt x="11815333" y="1858567"/>
                  <a:pt x="11617918" y="3180007"/>
                  <a:pt x="11705273" y="5331156"/>
                </a:cubicBezTo>
                <a:cubicBezTo>
                  <a:pt x="11657094" y="5941725"/>
                  <a:pt x="11105129" y="6447103"/>
                  <a:pt x="10639016" y="6397413"/>
                </a:cubicBezTo>
                <a:cubicBezTo>
                  <a:pt x="9823881" y="6083145"/>
                  <a:pt x="3723493" y="5864319"/>
                  <a:pt x="1066257" y="6397413"/>
                </a:cubicBezTo>
                <a:cubicBezTo>
                  <a:pt x="448520" y="6434312"/>
                  <a:pt x="-117077" y="5927351"/>
                  <a:pt x="0" y="5331156"/>
                </a:cubicBezTo>
                <a:cubicBezTo>
                  <a:pt x="-154954" y="4587046"/>
                  <a:pt x="-253562" y="2861836"/>
                  <a:pt x="0" y="1066257"/>
                </a:cubicBezTo>
                <a:close/>
              </a:path>
            </a:pathLst>
          </a:custGeom>
          <a:solidFill>
            <a:schemeClr val="bg1"/>
          </a:solidFill>
          <a:ln w="76200">
            <a:solidFill>
              <a:srgbClr val="FF5D5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925326911">
                  <a:custGeom>
                    <a:avLst/>
                    <a:gdLst>
                      <a:gd name="connsiteX0" fmla="*/ 0 w 11705273"/>
                      <a:gd name="connsiteY0" fmla="*/ 1066257 h 6397413"/>
                      <a:gd name="connsiteX1" fmla="*/ 1066257 w 11705273"/>
                      <a:gd name="connsiteY1" fmla="*/ 0 h 6397413"/>
                      <a:gd name="connsiteX2" fmla="*/ 10639016 w 11705273"/>
                      <a:gd name="connsiteY2" fmla="*/ 0 h 6397413"/>
                      <a:gd name="connsiteX3" fmla="*/ 11705273 w 11705273"/>
                      <a:gd name="connsiteY3" fmla="*/ 1066257 h 6397413"/>
                      <a:gd name="connsiteX4" fmla="*/ 11705273 w 11705273"/>
                      <a:gd name="connsiteY4" fmla="*/ 5331156 h 6397413"/>
                      <a:gd name="connsiteX5" fmla="*/ 10639016 w 11705273"/>
                      <a:gd name="connsiteY5" fmla="*/ 6397413 h 6397413"/>
                      <a:gd name="connsiteX6" fmla="*/ 1066257 w 11705273"/>
                      <a:gd name="connsiteY6" fmla="*/ 6397413 h 6397413"/>
                      <a:gd name="connsiteX7" fmla="*/ 0 w 11705273"/>
                      <a:gd name="connsiteY7" fmla="*/ 5331156 h 6397413"/>
                      <a:gd name="connsiteX8" fmla="*/ 0 w 11705273"/>
                      <a:gd name="connsiteY8" fmla="*/ 1066257 h 6397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705273" h="6397413" fill="none" extrusionOk="0">
                        <a:moveTo>
                          <a:pt x="0" y="1066257"/>
                        </a:moveTo>
                        <a:cubicBezTo>
                          <a:pt x="-34216" y="479508"/>
                          <a:pt x="471480" y="33502"/>
                          <a:pt x="1066257" y="0"/>
                        </a:cubicBezTo>
                        <a:cubicBezTo>
                          <a:pt x="4000079" y="77600"/>
                          <a:pt x="8693403" y="-27269"/>
                          <a:pt x="10639016" y="0"/>
                        </a:cubicBezTo>
                        <a:cubicBezTo>
                          <a:pt x="11241759" y="-18292"/>
                          <a:pt x="11725497" y="483334"/>
                          <a:pt x="11705273" y="1066257"/>
                        </a:cubicBezTo>
                        <a:cubicBezTo>
                          <a:pt x="11814273" y="1875684"/>
                          <a:pt x="11627064" y="3288092"/>
                          <a:pt x="11705273" y="5331156"/>
                        </a:cubicBezTo>
                        <a:cubicBezTo>
                          <a:pt x="11633493" y="5891953"/>
                          <a:pt x="11149130" y="6432149"/>
                          <a:pt x="10639016" y="6397413"/>
                        </a:cubicBezTo>
                        <a:cubicBezTo>
                          <a:pt x="9567716" y="6446590"/>
                          <a:pt x="4058750" y="6274711"/>
                          <a:pt x="1066257" y="6397413"/>
                        </a:cubicBezTo>
                        <a:cubicBezTo>
                          <a:pt x="464554" y="6495920"/>
                          <a:pt x="-31477" y="5947135"/>
                          <a:pt x="0" y="5331156"/>
                        </a:cubicBezTo>
                        <a:cubicBezTo>
                          <a:pt x="47022" y="4785213"/>
                          <a:pt x="104569" y="2856007"/>
                          <a:pt x="0" y="1066257"/>
                        </a:cubicBezTo>
                        <a:close/>
                      </a:path>
                      <a:path w="11705273" h="6397413" stroke="0" extrusionOk="0">
                        <a:moveTo>
                          <a:pt x="0" y="1066257"/>
                        </a:moveTo>
                        <a:cubicBezTo>
                          <a:pt x="44754" y="472264"/>
                          <a:pt x="544104" y="-4452"/>
                          <a:pt x="1066257" y="0"/>
                        </a:cubicBezTo>
                        <a:cubicBezTo>
                          <a:pt x="2733895" y="-129276"/>
                          <a:pt x="9659729" y="-77778"/>
                          <a:pt x="10639016" y="0"/>
                        </a:cubicBezTo>
                        <a:cubicBezTo>
                          <a:pt x="11198533" y="-93599"/>
                          <a:pt x="11702293" y="494561"/>
                          <a:pt x="11705273" y="1066257"/>
                        </a:cubicBezTo>
                        <a:cubicBezTo>
                          <a:pt x="11786872" y="2245459"/>
                          <a:pt x="11859573" y="4367832"/>
                          <a:pt x="11705273" y="5331156"/>
                        </a:cubicBezTo>
                        <a:cubicBezTo>
                          <a:pt x="11713262" y="5936880"/>
                          <a:pt x="11119274" y="6434328"/>
                          <a:pt x="10639016" y="6397413"/>
                        </a:cubicBezTo>
                        <a:cubicBezTo>
                          <a:pt x="6460321" y="6441633"/>
                          <a:pt x="3175042" y="6368031"/>
                          <a:pt x="1066257" y="6397413"/>
                        </a:cubicBezTo>
                        <a:cubicBezTo>
                          <a:pt x="468325" y="6362621"/>
                          <a:pt x="-40326" y="5910713"/>
                          <a:pt x="0" y="5331156"/>
                        </a:cubicBezTo>
                        <a:cubicBezTo>
                          <a:pt x="-159954" y="4106958"/>
                          <a:pt x="22140" y="1841994"/>
                          <a:pt x="0" y="1066257"/>
                        </a:cubicBez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84692D-F9F9-FACA-06D8-D97F2BECC6E4}"/>
              </a:ext>
            </a:extLst>
          </p:cNvPr>
          <p:cNvSpPr txBox="1"/>
          <p:nvPr/>
        </p:nvSpPr>
        <p:spPr>
          <a:xfrm>
            <a:off x="2111829" y="457200"/>
            <a:ext cx="9252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B. BÀI TOÁN LIÊN QUAN ĐẾN QUAN HỆ PHỤ THUỘC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0A12D5-1C6B-655E-F521-387BDBAE492E}"/>
              </a:ext>
            </a:extLst>
          </p:cNvPr>
          <p:cNvSpPr txBox="1"/>
          <p:nvPr/>
        </p:nvSpPr>
        <p:spPr>
          <a:xfrm>
            <a:off x="538480" y="1229360"/>
            <a:ext cx="112979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3200" b="1" dirty="0">
                <a:latin typeface="Cambria" panose="02040503050406030204" pitchFamily="18" charset="0"/>
                <a:ea typeface="Cambria" panose="02040503050406030204" pitchFamily="18" charset="0"/>
              </a:rPr>
              <a:t>Bài toán: </a:t>
            </a:r>
            <a:r>
              <a:rPr lang="vi-VN" sz="3200" dirty="0">
                <a:latin typeface="Cambria" panose="02040503050406030204" pitchFamily="18" charset="0"/>
                <a:ea typeface="Cambria" panose="02040503050406030204" pitchFamily="18" charset="0"/>
              </a:rPr>
              <a:t>Mua 3 quyển vở cùng loại hết 24 000 đồng. Hỏi nếu mua 12 quyển vở như thế thì hết bao nhiêu tiền?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B26E14-3B52-1C25-0243-71C520918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526" y="2648631"/>
            <a:ext cx="9705975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358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7"/>
          <a:stretch/>
        </p:blipFill>
        <p:spPr>
          <a:xfrm>
            <a:off x="0" y="0"/>
            <a:ext cx="12213771" cy="6873388"/>
          </a:xfrm>
          <a:prstGeom prst="rect">
            <a:avLst/>
          </a:prstGeom>
        </p:spPr>
      </p:pic>
      <p:sp>
        <p:nvSpPr>
          <p:cNvPr id="142" name="Hình chữ nhật: Góc Tròn 6">
            <a:extLst>
              <a:ext uri="{FF2B5EF4-FFF2-40B4-BE49-F238E27FC236}">
                <a16:creationId xmlns:a16="http://schemas.microsoft.com/office/drawing/2014/main" id="{5EDA13FA-52E6-BE1A-FEDF-A2A8F414FB17}"/>
              </a:ext>
            </a:extLst>
          </p:cNvPr>
          <p:cNvSpPr/>
          <p:nvPr/>
        </p:nvSpPr>
        <p:spPr>
          <a:xfrm>
            <a:off x="270933" y="274320"/>
            <a:ext cx="11705273" cy="6397413"/>
          </a:xfrm>
          <a:custGeom>
            <a:avLst/>
            <a:gdLst>
              <a:gd name="connsiteX0" fmla="*/ 0 w 11705273"/>
              <a:gd name="connsiteY0" fmla="*/ 1066257 h 6397413"/>
              <a:gd name="connsiteX1" fmla="*/ 1066257 w 11705273"/>
              <a:gd name="connsiteY1" fmla="*/ 0 h 6397413"/>
              <a:gd name="connsiteX2" fmla="*/ 10639016 w 11705273"/>
              <a:gd name="connsiteY2" fmla="*/ 0 h 6397413"/>
              <a:gd name="connsiteX3" fmla="*/ 11705273 w 11705273"/>
              <a:gd name="connsiteY3" fmla="*/ 1066257 h 6397413"/>
              <a:gd name="connsiteX4" fmla="*/ 11705273 w 11705273"/>
              <a:gd name="connsiteY4" fmla="*/ 5331156 h 6397413"/>
              <a:gd name="connsiteX5" fmla="*/ 10639016 w 11705273"/>
              <a:gd name="connsiteY5" fmla="*/ 6397413 h 6397413"/>
              <a:gd name="connsiteX6" fmla="*/ 1066257 w 11705273"/>
              <a:gd name="connsiteY6" fmla="*/ 6397413 h 6397413"/>
              <a:gd name="connsiteX7" fmla="*/ 0 w 11705273"/>
              <a:gd name="connsiteY7" fmla="*/ 5331156 h 6397413"/>
              <a:gd name="connsiteX8" fmla="*/ 0 w 11705273"/>
              <a:gd name="connsiteY8" fmla="*/ 1066257 h 6397413"/>
              <a:gd name="connsiteX0" fmla="*/ 0 w 11705273"/>
              <a:gd name="connsiteY0" fmla="*/ 1066257 h 6397413"/>
              <a:gd name="connsiteX1" fmla="*/ 1066257 w 11705273"/>
              <a:gd name="connsiteY1" fmla="*/ 0 h 6397413"/>
              <a:gd name="connsiteX2" fmla="*/ 10639016 w 11705273"/>
              <a:gd name="connsiteY2" fmla="*/ 0 h 6397413"/>
              <a:gd name="connsiteX3" fmla="*/ 11705273 w 11705273"/>
              <a:gd name="connsiteY3" fmla="*/ 1066257 h 6397413"/>
              <a:gd name="connsiteX4" fmla="*/ 11705273 w 11705273"/>
              <a:gd name="connsiteY4" fmla="*/ 5331156 h 6397413"/>
              <a:gd name="connsiteX5" fmla="*/ 10639016 w 11705273"/>
              <a:gd name="connsiteY5" fmla="*/ 6397413 h 6397413"/>
              <a:gd name="connsiteX6" fmla="*/ 1066257 w 11705273"/>
              <a:gd name="connsiteY6" fmla="*/ 6397413 h 6397413"/>
              <a:gd name="connsiteX7" fmla="*/ 0 w 11705273"/>
              <a:gd name="connsiteY7" fmla="*/ 5331156 h 6397413"/>
              <a:gd name="connsiteX8" fmla="*/ 0 w 11705273"/>
              <a:gd name="connsiteY8" fmla="*/ 1066257 h 639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05273" h="6397413" fill="none" extrusionOk="0">
                <a:moveTo>
                  <a:pt x="0" y="1066257"/>
                </a:moveTo>
                <a:cubicBezTo>
                  <a:pt x="-55064" y="480804"/>
                  <a:pt x="459490" y="101588"/>
                  <a:pt x="1066257" y="0"/>
                </a:cubicBezTo>
                <a:cubicBezTo>
                  <a:pt x="3987493" y="122729"/>
                  <a:pt x="8791054" y="-348741"/>
                  <a:pt x="10639016" y="0"/>
                </a:cubicBezTo>
                <a:cubicBezTo>
                  <a:pt x="11283986" y="-73995"/>
                  <a:pt x="11804861" y="506698"/>
                  <a:pt x="11705273" y="1066257"/>
                </a:cubicBezTo>
                <a:cubicBezTo>
                  <a:pt x="11801048" y="1895580"/>
                  <a:pt x="11707697" y="3332173"/>
                  <a:pt x="11705273" y="5331156"/>
                </a:cubicBezTo>
                <a:cubicBezTo>
                  <a:pt x="11604836" y="5880743"/>
                  <a:pt x="11128151" y="6441401"/>
                  <a:pt x="10639016" y="6397413"/>
                </a:cubicBezTo>
                <a:cubicBezTo>
                  <a:pt x="9536053" y="6633064"/>
                  <a:pt x="3632809" y="6177698"/>
                  <a:pt x="1066257" y="6397413"/>
                </a:cubicBezTo>
                <a:cubicBezTo>
                  <a:pt x="457980" y="6546408"/>
                  <a:pt x="-47241" y="5960708"/>
                  <a:pt x="0" y="5331156"/>
                </a:cubicBezTo>
                <a:cubicBezTo>
                  <a:pt x="73393" y="4951052"/>
                  <a:pt x="80337" y="2831784"/>
                  <a:pt x="0" y="1066257"/>
                </a:cubicBezTo>
                <a:close/>
              </a:path>
              <a:path w="11705273" h="6397413" stroke="0" extrusionOk="0">
                <a:moveTo>
                  <a:pt x="0" y="1066257"/>
                </a:moveTo>
                <a:cubicBezTo>
                  <a:pt x="53956" y="502074"/>
                  <a:pt x="580022" y="10034"/>
                  <a:pt x="1066257" y="0"/>
                </a:cubicBezTo>
                <a:cubicBezTo>
                  <a:pt x="2604508" y="-255010"/>
                  <a:pt x="9573053" y="-38539"/>
                  <a:pt x="10639016" y="0"/>
                </a:cubicBezTo>
                <a:cubicBezTo>
                  <a:pt x="11221709" y="-44339"/>
                  <a:pt x="11651574" y="498805"/>
                  <a:pt x="11705273" y="1066257"/>
                </a:cubicBezTo>
                <a:cubicBezTo>
                  <a:pt x="11745548" y="2100104"/>
                  <a:pt x="11793161" y="4532376"/>
                  <a:pt x="11705273" y="5331156"/>
                </a:cubicBezTo>
                <a:cubicBezTo>
                  <a:pt x="11734972" y="5990166"/>
                  <a:pt x="11141526" y="6355527"/>
                  <a:pt x="10639016" y="6397413"/>
                </a:cubicBezTo>
                <a:cubicBezTo>
                  <a:pt x="6382572" y="6491787"/>
                  <a:pt x="2852255" y="6254325"/>
                  <a:pt x="1066257" y="6397413"/>
                </a:cubicBezTo>
                <a:cubicBezTo>
                  <a:pt x="401090" y="6389010"/>
                  <a:pt x="-109363" y="5900841"/>
                  <a:pt x="0" y="5331156"/>
                </a:cubicBezTo>
                <a:cubicBezTo>
                  <a:pt x="-150567" y="4001870"/>
                  <a:pt x="-40829" y="1845886"/>
                  <a:pt x="0" y="1066257"/>
                </a:cubicBezTo>
                <a:close/>
              </a:path>
              <a:path w="11705273" h="6397413" fill="none" stroke="0" extrusionOk="0">
                <a:moveTo>
                  <a:pt x="0" y="1066257"/>
                </a:moveTo>
                <a:cubicBezTo>
                  <a:pt x="80765" y="466365"/>
                  <a:pt x="493509" y="32032"/>
                  <a:pt x="1066257" y="0"/>
                </a:cubicBezTo>
                <a:cubicBezTo>
                  <a:pt x="4164016" y="-157785"/>
                  <a:pt x="8842595" y="-10204"/>
                  <a:pt x="10639016" y="0"/>
                </a:cubicBezTo>
                <a:cubicBezTo>
                  <a:pt x="11208622" y="-123932"/>
                  <a:pt x="11712739" y="556897"/>
                  <a:pt x="11705273" y="1066257"/>
                </a:cubicBezTo>
                <a:cubicBezTo>
                  <a:pt x="11815333" y="1858567"/>
                  <a:pt x="11617918" y="3180007"/>
                  <a:pt x="11705273" y="5331156"/>
                </a:cubicBezTo>
                <a:cubicBezTo>
                  <a:pt x="11657094" y="5941725"/>
                  <a:pt x="11105129" y="6447103"/>
                  <a:pt x="10639016" y="6397413"/>
                </a:cubicBezTo>
                <a:cubicBezTo>
                  <a:pt x="9823881" y="6083145"/>
                  <a:pt x="3723493" y="5864319"/>
                  <a:pt x="1066257" y="6397413"/>
                </a:cubicBezTo>
                <a:cubicBezTo>
                  <a:pt x="448520" y="6434312"/>
                  <a:pt x="-117077" y="5927351"/>
                  <a:pt x="0" y="5331156"/>
                </a:cubicBezTo>
                <a:cubicBezTo>
                  <a:pt x="-154954" y="4587046"/>
                  <a:pt x="-253562" y="2861836"/>
                  <a:pt x="0" y="1066257"/>
                </a:cubicBezTo>
                <a:close/>
              </a:path>
            </a:pathLst>
          </a:custGeom>
          <a:solidFill>
            <a:schemeClr val="bg1"/>
          </a:solidFill>
          <a:ln w="76200">
            <a:solidFill>
              <a:srgbClr val="FF5D5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925326911">
                  <a:custGeom>
                    <a:avLst/>
                    <a:gdLst>
                      <a:gd name="connsiteX0" fmla="*/ 0 w 11705273"/>
                      <a:gd name="connsiteY0" fmla="*/ 1066257 h 6397413"/>
                      <a:gd name="connsiteX1" fmla="*/ 1066257 w 11705273"/>
                      <a:gd name="connsiteY1" fmla="*/ 0 h 6397413"/>
                      <a:gd name="connsiteX2" fmla="*/ 10639016 w 11705273"/>
                      <a:gd name="connsiteY2" fmla="*/ 0 h 6397413"/>
                      <a:gd name="connsiteX3" fmla="*/ 11705273 w 11705273"/>
                      <a:gd name="connsiteY3" fmla="*/ 1066257 h 6397413"/>
                      <a:gd name="connsiteX4" fmla="*/ 11705273 w 11705273"/>
                      <a:gd name="connsiteY4" fmla="*/ 5331156 h 6397413"/>
                      <a:gd name="connsiteX5" fmla="*/ 10639016 w 11705273"/>
                      <a:gd name="connsiteY5" fmla="*/ 6397413 h 6397413"/>
                      <a:gd name="connsiteX6" fmla="*/ 1066257 w 11705273"/>
                      <a:gd name="connsiteY6" fmla="*/ 6397413 h 6397413"/>
                      <a:gd name="connsiteX7" fmla="*/ 0 w 11705273"/>
                      <a:gd name="connsiteY7" fmla="*/ 5331156 h 6397413"/>
                      <a:gd name="connsiteX8" fmla="*/ 0 w 11705273"/>
                      <a:gd name="connsiteY8" fmla="*/ 1066257 h 6397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705273" h="6397413" fill="none" extrusionOk="0">
                        <a:moveTo>
                          <a:pt x="0" y="1066257"/>
                        </a:moveTo>
                        <a:cubicBezTo>
                          <a:pt x="-34216" y="479508"/>
                          <a:pt x="471480" y="33502"/>
                          <a:pt x="1066257" y="0"/>
                        </a:cubicBezTo>
                        <a:cubicBezTo>
                          <a:pt x="4000079" y="77600"/>
                          <a:pt x="8693403" y="-27269"/>
                          <a:pt x="10639016" y="0"/>
                        </a:cubicBezTo>
                        <a:cubicBezTo>
                          <a:pt x="11241759" y="-18292"/>
                          <a:pt x="11725497" y="483334"/>
                          <a:pt x="11705273" y="1066257"/>
                        </a:cubicBezTo>
                        <a:cubicBezTo>
                          <a:pt x="11814273" y="1875684"/>
                          <a:pt x="11627064" y="3288092"/>
                          <a:pt x="11705273" y="5331156"/>
                        </a:cubicBezTo>
                        <a:cubicBezTo>
                          <a:pt x="11633493" y="5891953"/>
                          <a:pt x="11149130" y="6432149"/>
                          <a:pt x="10639016" y="6397413"/>
                        </a:cubicBezTo>
                        <a:cubicBezTo>
                          <a:pt x="9567716" y="6446590"/>
                          <a:pt x="4058750" y="6274711"/>
                          <a:pt x="1066257" y="6397413"/>
                        </a:cubicBezTo>
                        <a:cubicBezTo>
                          <a:pt x="464554" y="6495920"/>
                          <a:pt x="-31477" y="5947135"/>
                          <a:pt x="0" y="5331156"/>
                        </a:cubicBezTo>
                        <a:cubicBezTo>
                          <a:pt x="47022" y="4785213"/>
                          <a:pt x="104569" y="2856007"/>
                          <a:pt x="0" y="1066257"/>
                        </a:cubicBezTo>
                        <a:close/>
                      </a:path>
                      <a:path w="11705273" h="6397413" stroke="0" extrusionOk="0">
                        <a:moveTo>
                          <a:pt x="0" y="1066257"/>
                        </a:moveTo>
                        <a:cubicBezTo>
                          <a:pt x="44754" y="472264"/>
                          <a:pt x="544104" y="-4452"/>
                          <a:pt x="1066257" y="0"/>
                        </a:cubicBezTo>
                        <a:cubicBezTo>
                          <a:pt x="2733895" y="-129276"/>
                          <a:pt x="9659729" y="-77778"/>
                          <a:pt x="10639016" y="0"/>
                        </a:cubicBezTo>
                        <a:cubicBezTo>
                          <a:pt x="11198533" y="-93599"/>
                          <a:pt x="11702293" y="494561"/>
                          <a:pt x="11705273" y="1066257"/>
                        </a:cubicBezTo>
                        <a:cubicBezTo>
                          <a:pt x="11786872" y="2245459"/>
                          <a:pt x="11859573" y="4367832"/>
                          <a:pt x="11705273" y="5331156"/>
                        </a:cubicBezTo>
                        <a:cubicBezTo>
                          <a:pt x="11713262" y="5936880"/>
                          <a:pt x="11119274" y="6434328"/>
                          <a:pt x="10639016" y="6397413"/>
                        </a:cubicBezTo>
                        <a:cubicBezTo>
                          <a:pt x="6460321" y="6441633"/>
                          <a:pt x="3175042" y="6368031"/>
                          <a:pt x="1066257" y="6397413"/>
                        </a:cubicBezTo>
                        <a:cubicBezTo>
                          <a:pt x="468325" y="6362621"/>
                          <a:pt x="-40326" y="5910713"/>
                          <a:pt x="0" y="5331156"/>
                        </a:cubicBezTo>
                        <a:cubicBezTo>
                          <a:pt x="-159954" y="4106958"/>
                          <a:pt x="22140" y="1841994"/>
                          <a:pt x="0" y="1066257"/>
                        </a:cubicBez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7D0987-46E7-983D-1B80-62345FA266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276" y="1382485"/>
            <a:ext cx="11136086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786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7"/>
          <a:stretch/>
        </p:blipFill>
        <p:spPr>
          <a:xfrm>
            <a:off x="0" y="0"/>
            <a:ext cx="12213771" cy="6873388"/>
          </a:xfrm>
          <a:prstGeom prst="rect">
            <a:avLst/>
          </a:prstGeom>
        </p:spPr>
      </p:pic>
      <p:sp>
        <p:nvSpPr>
          <p:cNvPr id="142" name="Hình chữ nhật: Góc Tròn 6">
            <a:extLst>
              <a:ext uri="{FF2B5EF4-FFF2-40B4-BE49-F238E27FC236}">
                <a16:creationId xmlns:a16="http://schemas.microsoft.com/office/drawing/2014/main" id="{5EDA13FA-52E6-BE1A-FEDF-A2A8F414FB17}"/>
              </a:ext>
            </a:extLst>
          </p:cNvPr>
          <p:cNvSpPr/>
          <p:nvPr/>
        </p:nvSpPr>
        <p:spPr>
          <a:xfrm>
            <a:off x="270933" y="274320"/>
            <a:ext cx="11705273" cy="6397413"/>
          </a:xfrm>
          <a:custGeom>
            <a:avLst/>
            <a:gdLst>
              <a:gd name="connsiteX0" fmla="*/ 0 w 11705273"/>
              <a:gd name="connsiteY0" fmla="*/ 1066257 h 6397413"/>
              <a:gd name="connsiteX1" fmla="*/ 1066257 w 11705273"/>
              <a:gd name="connsiteY1" fmla="*/ 0 h 6397413"/>
              <a:gd name="connsiteX2" fmla="*/ 10639016 w 11705273"/>
              <a:gd name="connsiteY2" fmla="*/ 0 h 6397413"/>
              <a:gd name="connsiteX3" fmla="*/ 11705273 w 11705273"/>
              <a:gd name="connsiteY3" fmla="*/ 1066257 h 6397413"/>
              <a:gd name="connsiteX4" fmla="*/ 11705273 w 11705273"/>
              <a:gd name="connsiteY4" fmla="*/ 5331156 h 6397413"/>
              <a:gd name="connsiteX5" fmla="*/ 10639016 w 11705273"/>
              <a:gd name="connsiteY5" fmla="*/ 6397413 h 6397413"/>
              <a:gd name="connsiteX6" fmla="*/ 1066257 w 11705273"/>
              <a:gd name="connsiteY6" fmla="*/ 6397413 h 6397413"/>
              <a:gd name="connsiteX7" fmla="*/ 0 w 11705273"/>
              <a:gd name="connsiteY7" fmla="*/ 5331156 h 6397413"/>
              <a:gd name="connsiteX8" fmla="*/ 0 w 11705273"/>
              <a:gd name="connsiteY8" fmla="*/ 1066257 h 6397413"/>
              <a:gd name="connsiteX0" fmla="*/ 0 w 11705273"/>
              <a:gd name="connsiteY0" fmla="*/ 1066257 h 6397413"/>
              <a:gd name="connsiteX1" fmla="*/ 1066257 w 11705273"/>
              <a:gd name="connsiteY1" fmla="*/ 0 h 6397413"/>
              <a:gd name="connsiteX2" fmla="*/ 10639016 w 11705273"/>
              <a:gd name="connsiteY2" fmla="*/ 0 h 6397413"/>
              <a:gd name="connsiteX3" fmla="*/ 11705273 w 11705273"/>
              <a:gd name="connsiteY3" fmla="*/ 1066257 h 6397413"/>
              <a:gd name="connsiteX4" fmla="*/ 11705273 w 11705273"/>
              <a:gd name="connsiteY4" fmla="*/ 5331156 h 6397413"/>
              <a:gd name="connsiteX5" fmla="*/ 10639016 w 11705273"/>
              <a:gd name="connsiteY5" fmla="*/ 6397413 h 6397413"/>
              <a:gd name="connsiteX6" fmla="*/ 1066257 w 11705273"/>
              <a:gd name="connsiteY6" fmla="*/ 6397413 h 6397413"/>
              <a:gd name="connsiteX7" fmla="*/ 0 w 11705273"/>
              <a:gd name="connsiteY7" fmla="*/ 5331156 h 6397413"/>
              <a:gd name="connsiteX8" fmla="*/ 0 w 11705273"/>
              <a:gd name="connsiteY8" fmla="*/ 1066257 h 639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705273" h="6397413" fill="none" extrusionOk="0">
                <a:moveTo>
                  <a:pt x="0" y="1066257"/>
                </a:moveTo>
                <a:cubicBezTo>
                  <a:pt x="-55064" y="480804"/>
                  <a:pt x="459490" y="101588"/>
                  <a:pt x="1066257" y="0"/>
                </a:cubicBezTo>
                <a:cubicBezTo>
                  <a:pt x="3987493" y="122729"/>
                  <a:pt x="8791054" y="-348741"/>
                  <a:pt x="10639016" y="0"/>
                </a:cubicBezTo>
                <a:cubicBezTo>
                  <a:pt x="11283986" y="-73995"/>
                  <a:pt x="11804861" y="506698"/>
                  <a:pt x="11705273" y="1066257"/>
                </a:cubicBezTo>
                <a:cubicBezTo>
                  <a:pt x="11801048" y="1895580"/>
                  <a:pt x="11707697" y="3332173"/>
                  <a:pt x="11705273" y="5331156"/>
                </a:cubicBezTo>
                <a:cubicBezTo>
                  <a:pt x="11604836" y="5880743"/>
                  <a:pt x="11128151" y="6441401"/>
                  <a:pt x="10639016" y="6397413"/>
                </a:cubicBezTo>
                <a:cubicBezTo>
                  <a:pt x="9536053" y="6633064"/>
                  <a:pt x="3632809" y="6177698"/>
                  <a:pt x="1066257" y="6397413"/>
                </a:cubicBezTo>
                <a:cubicBezTo>
                  <a:pt x="457980" y="6546408"/>
                  <a:pt x="-47241" y="5960708"/>
                  <a:pt x="0" y="5331156"/>
                </a:cubicBezTo>
                <a:cubicBezTo>
                  <a:pt x="73393" y="4951052"/>
                  <a:pt x="80337" y="2831784"/>
                  <a:pt x="0" y="1066257"/>
                </a:cubicBezTo>
                <a:close/>
              </a:path>
              <a:path w="11705273" h="6397413" stroke="0" extrusionOk="0">
                <a:moveTo>
                  <a:pt x="0" y="1066257"/>
                </a:moveTo>
                <a:cubicBezTo>
                  <a:pt x="53956" y="502074"/>
                  <a:pt x="580022" y="10034"/>
                  <a:pt x="1066257" y="0"/>
                </a:cubicBezTo>
                <a:cubicBezTo>
                  <a:pt x="2604508" y="-255010"/>
                  <a:pt x="9573053" y="-38539"/>
                  <a:pt x="10639016" y="0"/>
                </a:cubicBezTo>
                <a:cubicBezTo>
                  <a:pt x="11221709" y="-44339"/>
                  <a:pt x="11651574" y="498805"/>
                  <a:pt x="11705273" y="1066257"/>
                </a:cubicBezTo>
                <a:cubicBezTo>
                  <a:pt x="11745548" y="2100104"/>
                  <a:pt x="11793161" y="4532376"/>
                  <a:pt x="11705273" y="5331156"/>
                </a:cubicBezTo>
                <a:cubicBezTo>
                  <a:pt x="11734972" y="5990166"/>
                  <a:pt x="11141526" y="6355527"/>
                  <a:pt x="10639016" y="6397413"/>
                </a:cubicBezTo>
                <a:cubicBezTo>
                  <a:pt x="6382572" y="6491787"/>
                  <a:pt x="2852255" y="6254325"/>
                  <a:pt x="1066257" y="6397413"/>
                </a:cubicBezTo>
                <a:cubicBezTo>
                  <a:pt x="401090" y="6389010"/>
                  <a:pt x="-109363" y="5900841"/>
                  <a:pt x="0" y="5331156"/>
                </a:cubicBezTo>
                <a:cubicBezTo>
                  <a:pt x="-150567" y="4001870"/>
                  <a:pt x="-40829" y="1845886"/>
                  <a:pt x="0" y="1066257"/>
                </a:cubicBezTo>
                <a:close/>
              </a:path>
              <a:path w="11705273" h="6397413" fill="none" stroke="0" extrusionOk="0">
                <a:moveTo>
                  <a:pt x="0" y="1066257"/>
                </a:moveTo>
                <a:cubicBezTo>
                  <a:pt x="80765" y="466365"/>
                  <a:pt x="493509" y="32032"/>
                  <a:pt x="1066257" y="0"/>
                </a:cubicBezTo>
                <a:cubicBezTo>
                  <a:pt x="4164016" y="-157785"/>
                  <a:pt x="8842595" y="-10204"/>
                  <a:pt x="10639016" y="0"/>
                </a:cubicBezTo>
                <a:cubicBezTo>
                  <a:pt x="11208622" y="-123932"/>
                  <a:pt x="11712739" y="556897"/>
                  <a:pt x="11705273" y="1066257"/>
                </a:cubicBezTo>
                <a:cubicBezTo>
                  <a:pt x="11815333" y="1858567"/>
                  <a:pt x="11617918" y="3180007"/>
                  <a:pt x="11705273" y="5331156"/>
                </a:cubicBezTo>
                <a:cubicBezTo>
                  <a:pt x="11657094" y="5941725"/>
                  <a:pt x="11105129" y="6447103"/>
                  <a:pt x="10639016" y="6397413"/>
                </a:cubicBezTo>
                <a:cubicBezTo>
                  <a:pt x="9823881" y="6083145"/>
                  <a:pt x="3723493" y="5864319"/>
                  <a:pt x="1066257" y="6397413"/>
                </a:cubicBezTo>
                <a:cubicBezTo>
                  <a:pt x="448520" y="6434312"/>
                  <a:pt x="-117077" y="5927351"/>
                  <a:pt x="0" y="5331156"/>
                </a:cubicBezTo>
                <a:cubicBezTo>
                  <a:pt x="-154954" y="4587046"/>
                  <a:pt x="-253562" y="2861836"/>
                  <a:pt x="0" y="1066257"/>
                </a:cubicBezTo>
                <a:close/>
              </a:path>
            </a:pathLst>
          </a:custGeom>
          <a:solidFill>
            <a:schemeClr val="bg1"/>
          </a:solidFill>
          <a:ln w="76200">
            <a:solidFill>
              <a:srgbClr val="FF5D5D"/>
            </a:solidFill>
            <a:prstDash val="dash"/>
            <a:extLst>
              <a:ext uri="{C807C97D-BFC1-408E-A445-0C87EB9F89A2}">
                <ask:lineSketchStyleProps xmlns:ask="http://schemas.microsoft.com/office/drawing/2018/sketchyshapes" sd="2925326911">
                  <a:custGeom>
                    <a:avLst/>
                    <a:gdLst>
                      <a:gd name="connsiteX0" fmla="*/ 0 w 11705273"/>
                      <a:gd name="connsiteY0" fmla="*/ 1066257 h 6397413"/>
                      <a:gd name="connsiteX1" fmla="*/ 1066257 w 11705273"/>
                      <a:gd name="connsiteY1" fmla="*/ 0 h 6397413"/>
                      <a:gd name="connsiteX2" fmla="*/ 10639016 w 11705273"/>
                      <a:gd name="connsiteY2" fmla="*/ 0 h 6397413"/>
                      <a:gd name="connsiteX3" fmla="*/ 11705273 w 11705273"/>
                      <a:gd name="connsiteY3" fmla="*/ 1066257 h 6397413"/>
                      <a:gd name="connsiteX4" fmla="*/ 11705273 w 11705273"/>
                      <a:gd name="connsiteY4" fmla="*/ 5331156 h 6397413"/>
                      <a:gd name="connsiteX5" fmla="*/ 10639016 w 11705273"/>
                      <a:gd name="connsiteY5" fmla="*/ 6397413 h 6397413"/>
                      <a:gd name="connsiteX6" fmla="*/ 1066257 w 11705273"/>
                      <a:gd name="connsiteY6" fmla="*/ 6397413 h 6397413"/>
                      <a:gd name="connsiteX7" fmla="*/ 0 w 11705273"/>
                      <a:gd name="connsiteY7" fmla="*/ 5331156 h 6397413"/>
                      <a:gd name="connsiteX8" fmla="*/ 0 w 11705273"/>
                      <a:gd name="connsiteY8" fmla="*/ 1066257 h 63974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705273" h="6397413" fill="none" extrusionOk="0">
                        <a:moveTo>
                          <a:pt x="0" y="1066257"/>
                        </a:moveTo>
                        <a:cubicBezTo>
                          <a:pt x="-34216" y="479508"/>
                          <a:pt x="471480" y="33502"/>
                          <a:pt x="1066257" y="0"/>
                        </a:cubicBezTo>
                        <a:cubicBezTo>
                          <a:pt x="4000079" y="77600"/>
                          <a:pt x="8693403" y="-27269"/>
                          <a:pt x="10639016" y="0"/>
                        </a:cubicBezTo>
                        <a:cubicBezTo>
                          <a:pt x="11241759" y="-18292"/>
                          <a:pt x="11725497" y="483334"/>
                          <a:pt x="11705273" y="1066257"/>
                        </a:cubicBezTo>
                        <a:cubicBezTo>
                          <a:pt x="11814273" y="1875684"/>
                          <a:pt x="11627064" y="3288092"/>
                          <a:pt x="11705273" y="5331156"/>
                        </a:cubicBezTo>
                        <a:cubicBezTo>
                          <a:pt x="11633493" y="5891953"/>
                          <a:pt x="11149130" y="6432149"/>
                          <a:pt x="10639016" y="6397413"/>
                        </a:cubicBezTo>
                        <a:cubicBezTo>
                          <a:pt x="9567716" y="6446590"/>
                          <a:pt x="4058750" y="6274711"/>
                          <a:pt x="1066257" y="6397413"/>
                        </a:cubicBezTo>
                        <a:cubicBezTo>
                          <a:pt x="464554" y="6495920"/>
                          <a:pt x="-31477" y="5947135"/>
                          <a:pt x="0" y="5331156"/>
                        </a:cubicBezTo>
                        <a:cubicBezTo>
                          <a:pt x="47022" y="4785213"/>
                          <a:pt x="104569" y="2856007"/>
                          <a:pt x="0" y="1066257"/>
                        </a:cubicBezTo>
                        <a:close/>
                      </a:path>
                      <a:path w="11705273" h="6397413" stroke="0" extrusionOk="0">
                        <a:moveTo>
                          <a:pt x="0" y="1066257"/>
                        </a:moveTo>
                        <a:cubicBezTo>
                          <a:pt x="44754" y="472264"/>
                          <a:pt x="544104" y="-4452"/>
                          <a:pt x="1066257" y="0"/>
                        </a:cubicBezTo>
                        <a:cubicBezTo>
                          <a:pt x="2733895" y="-129276"/>
                          <a:pt x="9659729" y="-77778"/>
                          <a:pt x="10639016" y="0"/>
                        </a:cubicBezTo>
                        <a:cubicBezTo>
                          <a:pt x="11198533" y="-93599"/>
                          <a:pt x="11702293" y="494561"/>
                          <a:pt x="11705273" y="1066257"/>
                        </a:cubicBezTo>
                        <a:cubicBezTo>
                          <a:pt x="11786872" y="2245459"/>
                          <a:pt x="11859573" y="4367832"/>
                          <a:pt x="11705273" y="5331156"/>
                        </a:cubicBezTo>
                        <a:cubicBezTo>
                          <a:pt x="11713262" y="5936880"/>
                          <a:pt x="11119274" y="6434328"/>
                          <a:pt x="10639016" y="6397413"/>
                        </a:cubicBezTo>
                        <a:cubicBezTo>
                          <a:pt x="6460321" y="6441633"/>
                          <a:pt x="3175042" y="6368031"/>
                          <a:pt x="1066257" y="6397413"/>
                        </a:cubicBezTo>
                        <a:cubicBezTo>
                          <a:pt x="468325" y="6362621"/>
                          <a:pt x="-40326" y="5910713"/>
                          <a:pt x="0" y="5331156"/>
                        </a:cubicBezTo>
                        <a:cubicBezTo>
                          <a:pt x="-159954" y="4106958"/>
                          <a:pt x="22140" y="1841994"/>
                          <a:pt x="0" y="1066257"/>
                        </a:cubicBezTo>
                        <a:close/>
                      </a:path>
                    </a:pathLst>
                  </a:cu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4F25AE-2759-4785-B137-BDE7D8027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6" y="574901"/>
            <a:ext cx="1828800" cy="657225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DC091AD-F89A-BF37-B011-9B159B7D61A9}"/>
              </a:ext>
            </a:extLst>
          </p:cNvPr>
          <p:cNvSpPr/>
          <p:nvPr/>
        </p:nvSpPr>
        <p:spPr>
          <a:xfrm>
            <a:off x="598714" y="1937657"/>
            <a:ext cx="5334000" cy="3581400"/>
          </a:xfrm>
          <a:prstGeom prst="roundRect">
            <a:avLst/>
          </a:prstGeom>
          <a:solidFill>
            <a:srgbClr val="C9E9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5802B8-EBB7-E51A-42ED-5972B7A12522}"/>
              </a:ext>
            </a:extLst>
          </p:cNvPr>
          <p:cNvSpPr txBox="1"/>
          <p:nvPr/>
        </p:nvSpPr>
        <p:spPr>
          <a:xfrm>
            <a:off x="685801" y="2144485"/>
            <a:ext cx="5138058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500"/>
              </a:spcAft>
            </a:pPr>
            <a:r>
              <a:rPr lang="vi-VN" sz="2400" b="1" i="0" u="none" strike="noStrike" dirty="0">
                <a:solidFill>
                  <a:srgbClr val="00206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Cách 1: Rút về đơn vị</a:t>
            </a:r>
            <a:endParaRPr lang="en-US" sz="2400" b="1" i="0" u="none" strike="noStrike" dirty="0">
              <a:solidFill>
                <a:srgbClr val="00206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 rtl="0">
              <a:spcBef>
                <a:spcPts val="0"/>
              </a:spcBef>
              <a:spcAft>
                <a:spcPts val="500"/>
              </a:spcAft>
            </a:pPr>
            <a:r>
              <a:rPr lang="vi-VN" sz="2400" i="0" u="none" strike="noStrike" dirty="0">
                <a:solidFill>
                  <a:srgbClr val="00206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Bài giải</a:t>
            </a:r>
            <a:r>
              <a:rPr lang="en-US" sz="2400" i="0" u="none" strike="noStrike" dirty="0">
                <a:solidFill>
                  <a:srgbClr val="00206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vi-VN" sz="2400" dirty="0">
              <a:solidFill>
                <a:srgbClr val="00206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 rtl="0">
              <a:spcBef>
                <a:spcPts val="0"/>
              </a:spcBef>
              <a:spcAft>
                <a:spcPts val="500"/>
              </a:spcAft>
            </a:pPr>
            <a:r>
              <a:rPr lang="vi-VN" sz="2400" b="0" i="0" u="none" strike="noStrike" dirty="0">
                <a:solidFill>
                  <a:srgbClr val="00206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Mua 1 quyển vở hết số tiền là:</a:t>
            </a:r>
            <a:endParaRPr lang="vi-VN" sz="2400" b="0" dirty="0">
              <a:solidFill>
                <a:srgbClr val="00206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 rtl="0">
              <a:spcBef>
                <a:spcPts val="0"/>
              </a:spcBef>
              <a:spcAft>
                <a:spcPts val="500"/>
              </a:spcAft>
            </a:pPr>
            <a:r>
              <a:rPr lang="vi-VN" sz="2400" b="0" i="0" u="none" strike="noStrike" dirty="0">
                <a:solidFill>
                  <a:srgbClr val="00206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24 000 : 3 = 8 000 (đồng)</a:t>
            </a:r>
            <a:endParaRPr lang="en-US" sz="2400" b="0" i="0" u="none" strike="noStrike" dirty="0">
              <a:solidFill>
                <a:srgbClr val="00206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 rtl="0">
              <a:spcBef>
                <a:spcPts val="0"/>
              </a:spcBef>
              <a:spcAft>
                <a:spcPts val="500"/>
              </a:spcAft>
            </a:pPr>
            <a:r>
              <a:rPr lang="vi-VN" sz="2400" b="0" i="0" u="none" strike="noStrike" dirty="0">
                <a:solidFill>
                  <a:srgbClr val="00206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Mua 12 quyển vở hết số tiền là:</a:t>
            </a:r>
            <a:endParaRPr lang="en-US" sz="2400" b="0" i="0" u="none" strike="noStrike" dirty="0">
              <a:solidFill>
                <a:srgbClr val="00206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 rtl="0">
              <a:spcBef>
                <a:spcPts val="0"/>
              </a:spcBef>
              <a:spcAft>
                <a:spcPts val="500"/>
              </a:spcAft>
            </a:pPr>
            <a:r>
              <a:rPr lang="vi-VN" sz="2400" b="0" i="0" u="none" strike="noStrike" dirty="0">
                <a:solidFill>
                  <a:srgbClr val="00206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8 000 × 12 = 96 000 (đồng)</a:t>
            </a:r>
            <a:endParaRPr lang="en-US" sz="2400" b="0" i="0" u="none" strike="noStrike" dirty="0">
              <a:solidFill>
                <a:srgbClr val="00206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r" rtl="0">
              <a:spcBef>
                <a:spcPts val="0"/>
              </a:spcBef>
              <a:spcAft>
                <a:spcPts val="500"/>
              </a:spcAft>
            </a:pPr>
            <a:r>
              <a:rPr lang="vi-VN" sz="2400" b="0" i="0" u="none" strike="noStrike" dirty="0">
                <a:solidFill>
                  <a:srgbClr val="00206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Đáp số: 96 000 đồng.</a:t>
            </a:r>
            <a:endParaRPr lang="vi-VN" sz="2400" b="0" dirty="0">
              <a:solidFill>
                <a:srgbClr val="00206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F12D6A9-19ED-06C1-ECC4-036A3BFCE834}"/>
              </a:ext>
            </a:extLst>
          </p:cNvPr>
          <p:cNvSpPr/>
          <p:nvPr/>
        </p:nvSpPr>
        <p:spPr>
          <a:xfrm>
            <a:off x="6248399" y="1948543"/>
            <a:ext cx="5334000" cy="3581400"/>
          </a:xfrm>
          <a:prstGeom prst="roundRect">
            <a:avLst/>
          </a:prstGeom>
          <a:solidFill>
            <a:srgbClr val="C9E9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EEAF73-08CD-152D-0BCE-E3495AC6D9A4}"/>
              </a:ext>
            </a:extLst>
          </p:cNvPr>
          <p:cNvSpPr txBox="1"/>
          <p:nvPr/>
        </p:nvSpPr>
        <p:spPr>
          <a:xfrm>
            <a:off x="6324600" y="2090057"/>
            <a:ext cx="5159829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500"/>
              </a:spcAft>
            </a:pPr>
            <a:r>
              <a:rPr lang="vi-VN" sz="2400" b="1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Cách 2: Tìm tỉ số</a:t>
            </a:r>
            <a:endParaRPr lang="en-US" sz="2400" b="1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>
              <a:spcAft>
                <a:spcPts val="500"/>
              </a:spcAft>
            </a:pPr>
            <a:r>
              <a:rPr lang="vi-VN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Bài giải</a:t>
            </a:r>
            <a:r>
              <a:rPr lang="en-US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vi-VN" sz="24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>
              <a:spcAft>
                <a:spcPts val="500"/>
              </a:spcAft>
            </a:pPr>
            <a:r>
              <a:rPr lang="vi-VN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12 quyển vở gấp 3 quyển vở số lần là:</a:t>
            </a:r>
            <a:endParaRPr lang="en-US" sz="24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>
              <a:spcAft>
                <a:spcPts val="500"/>
              </a:spcAft>
            </a:pPr>
            <a:r>
              <a:rPr lang="vi-VN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12: 3 = 4 (l</a:t>
            </a:r>
            <a:r>
              <a:rPr lang="en-US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ầ</a:t>
            </a:r>
            <a:r>
              <a:rPr lang="vi-VN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n)</a:t>
            </a:r>
          </a:p>
          <a:p>
            <a:pPr algn="ctr">
              <a:spcAft>
                <a:spcPts val="500"/>
              </a:spcAft>
            </a:pPr>
            <a:r>
              <a:rPr lang="vi-VN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Mua 12 quyển vở hết số tiền là:</a:t>
            </a:r>
            <a:endParaRPr lang="en-US" sz="24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>
              <a:spcAft>
                <a:spcPts val="500"/>
              </a:spcAft>
            </a:pPr>
            <a:r>
              <a:rPr lang="vi-VN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24 000 × 4 = 96 000 (đồng)</a:t>
            </a:r>
            <a:endParaRPr lang="en-US" sz="24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r">
              <a:spcAft>
                <a:spcPts val="500"/>
              </a:spcAft>
            </a:pPr>
            <a:r>
              <a:rPr lang="vi-VN" sz="24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Đáp số: 96 000 đồng.</a:t>
            </a:r>
          </a:p>
        </p:txBody>
      </p:sp>
    </p:spTree>
    <p:extLst>
      <p:ext uri="{BB962C8B-B14F-4D97-AF65-F5344CB8AC3E}">
        <p14:creationId xmlns:p14="http://schemas.microsoft.com/office/powerpoint/2010/main" val="209975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9" grpId="0" animBg="1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1353</TotalTime>
  <Words>670</Words>
  <Application>Microsoft Office PowerPoint</Application>
  <PresentationFormat>Widescreen</PresentationFormat>
  <Paragraphs>60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微软雅黑</vt:lpstr>
      <vt:lpstr>Arial</vt:lpstr>
      <vt:lpstr>Calibri</vt:lpstr>
      <vt:lpstr>Calibri Light</vt:lpstr>
      <vt:lpstr>Cambria</vt:lpstr>
      <vt:lpstr>UTM Cookies</vt:lpstr>
      <vt:lpstr>UTM Duepuntozero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Hương Thảo</dc:creator>
  <cp:lastModifiedBy>Nhan Nguyen</cp:lastModifiedBy>
  <cp:revision>106</cp:revision>
  <dcterms:created xsi:type="dcterms:W3CDTF">2022-11-18T04:43:48Z</dcterms:created>
  <dcterms:modified xsi:type="dcterms:W3CDTF">2024-09-14T08:04:32Z</dcterms:modified>
</cp:coreProperties>
</file>

<file path=docProps/thumbnail.jpeg>
</file>